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7" r:id="rId4"/>
    <p:sldId id="260" r:id="rId5"/>
    <p:sldId id="270" r:id="rId6"/>
    <p:sldId id="278" r:id="rId7"/>
    <p:sldId id="279" r:id="rId8"/>
    <p:sldId id="263" r:id="rId9"/>
    <p:sldId id="272" r:id="rId10"/>
    <p:sldId id="27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47A"/>
    <a:srgbClr val="F933D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676" autoAdjust="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1187F-E927-4967-AB63-1D7ACF466236}" type="doc">
      <dgm:prSet loTypeId="urn:microsoft.com/office/officeart/2005/8/layout/radial2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3309AE9-942C-4688-9165-EEE4D720A079}">
      <dgm:prSet phldrT="[Text]"/>
      <dgm:spPr/>
      <dgm:t>
        <a:bodyPr/>
        <a:lstStyle/>
        <a:p>
          <a:r>
            <a:rPr lang="et-EE" dirty="0">
              <a:latin typeface="Bahnschrift SemiBold SemiConden" panose="020B0502040204020203" pitchFamily="34" charset="0"/>
            </a:rPr>
            <a:t>103 </a:t>
          </a:r>
        </a:p>
        <a:p>
          <a:r>
            <a:rPr lang="et-EE" dirty="0">
              <a:latin typeface="Bahnschrift SemiBold SemiConden" panose="020B0502040204020203" pitchFamily="34" charset="0"/>
            </a:rPr>
            <a:t>+ 20 </a:t>
          </a:r>
          <a:endParaRPr lang="en-US" dirty="0">
            <a:latin typeface="Bahnschrift SemiBold SemiConden" panose="020B0502040204020203" pitchFamily="34" charset="0"/>
          </a:endParaRPr>
        </a:p>
      </dgm:t>
    </dgm:pt>
    <dgm:pt modelId="{E96BDD07-8948-42AE-9702-058360EB857E}" type="parTrans" cxnId="{9B3B3ECD-42E5-459C-9A1F-042E742F1BC4}">
      <dgm:prSet/>
      <dgm:spPr/>
      <dgm:t>
        <a:bodyPr/>
        <a:lstStyle/>
        <a:p>
          <a:endParaRPr lang="en-US"/>
        </a:p>
      </dgm:t>
    </dgm:pt>
    <dgm:pt modelId="{E1582161-80D8-4F06-9B94-A72DA03E2936}" type="sibTrans" cxnId="{9B3B3ECD-42E5-459C-9A1F-042E742F1BC4}">
      <dgm:prSet/>
      <dgm:spPr/>
      <dgm:t>
        <a:bodyPr/>
        <a:lstStyle/>
        <a:p>
          <a:endParaRPr lang="en-US"/>
        </a:p>
      </dgm:t>
    </dgm:pt>
    <dgm:pt modelId="{BE13F5BE-CBCD-4118-8E98-613AFDA60825}">
      <dgm:prSet phldrT="[Text]" custT="1"/>
      <dgm:spPr/>
      <dgm:t>
        <a:bodyPr/>
        <a:lstStyle/>
        <a:p>
          <a:r>
            <a:rPr lang="et-EE" sz="2400" dirty="0">
              <a:latin typeface="Bahnschrift SemiBold SemiConden" panose="020B0502040204020203" pitchFamily="34" charset="0"/>
            </a:rPr>
            <a:t>advokaadid</a:t>
          </a:r>
          <a:endParaRPr lang="en-US" sz="2400" dirty="0">
            <a:latin typeface="Bahnschrift SemiBold SemiConden" panose="020B0502040204020203" pitchFamily="34" charset="0"/>
          </a:endParaRPr>
        </a:p>
      </dgm:t>
    </dgm:pt>
    <dgm:pt modelId="{7FAD64CE-539D-4351-89FA-16CB383F4B6B}" type="parTrans" cxnId="{30403E6C-BEF0-4E85-A023-F29EA37AC565}">
      <dgm:prSet/>
      <dgm:spPr/>
      <dgm:t>
        <a:bodyPr/>
        <a:lstStyle/>
        <a:p>
          <a:endParaRPr lang="en-US"/>
        </a:p>
      </dgm:t>
    </dgm:pt>
    <dgm:pt modelId="{2C42E4AC-6623-43BF-9984-13FF6430B6A0}" type="sibTrans" cxnId="{30403E6C-BEF0-4E85-A023-F29EA37AC565}">
      <dgm:prSet/>
      <dgm:spPr/>
      <dgm:t>
        <a:bodyPr/>
        <a:lstStyle/>
        <a:p>
          <a:endParaRPr lang="en-US"/>
        </a:p>
      </dgm:t>
    </dgm:pt>
    <dgm:pt modelId="{A520910E-9B4C-46A2-A31A-543CE7BE08D7}">
      <dgm:prSet phldrT="[Text]"/>
      <dgm:spPr/>
      <dgm:t>
        <a:bodyPr/>
        <a:lstStyle/>
        <a:p>
          <a:r>
            <a:rPr lang="et-EE" dirty="0">
              <a:latin typeface="Bahnschrift SemiBold SemiConden" panose="020B0502040204020203" pitchFamily="34" charset="0"/>
            </a:rPr>
            <a:t>29</a:t>
          </a:r>
          <a:endParaRPr lang="en-US" dirty="0">
            <a:latin typeface="Bahnschrift SemiBold SemiConden" panose="020B0502040204020203" pitchFamily="34" charset="0"/>
          </a:endParaRPr>
        </a:p>
      </dgm:t>
    </dgm:pt>
    <dgm:pt modelId="{6A369F53-FB24-4DD9-B872-1AB8B3915C86}" type="parTrans" cxnId="{FAD0B06D-4D61-4AB3-A3FC-87DB7F1E393E}">
      <dgm:prSet/>
      <dgm:spPr/>
      <dgm:t>
        <a:bodyPr/>
        <a:lstStyle/>
        <a:p>
          <a:endParaRPr lang="en-US"/>
        </a:p>
      </dgm:t>
    </dgm:pt>
    <dgm:pt modelId="{9DEBD8F4-D1E4-4FE4-83B3-4EC1923BED0D}" type="sibTrans" cxnId="{FAD0B06D-4D61-4AB3-A3FC-87DB7F1E393E}">
      <dgm:prSet/>
      <dgm:spPr/>
      <dgm:t>
        <a:bodyPr/>
        <a:lstStyle/>
        <a:p>
          <a:endParaRPr lang="en-US"/>
        </a:p>
      </dgm:t>
    </dgm:pt>
    <dgm:pt modelId="{19C4C58C-3015-482D-9C81-36E3DDF7BA7F}">
      <dgm:prSet phldrT="[Text]" custT="1"/>
      <dgm:spPr/>
      <dgm:t>
        <a:bodyPr/>
        <a:lstStyle/>
        <a:p>
          <a:r>
            <a:rPr lang="et-EE" sz="2400" dirty="0">
              <a:latin typeface="Bahnschrift SemiBold SemiConden" panose="020B0502040204020203" pitchFamily="34" charset="0"/>
            </a:rPr>
            <a:t>prokurörid</a:t>
          </a:r>
          <a:endParaRPr lang="en-US" sz="2400" dirty="0">
            <a:latin typeface="Bahnschrift SemiBold SemiConden" panose="020B0502040204020203" pitchFamily="34" charset="0"/>
          </a:endParaRPr>
        </a:p>
      </dgm:t>
    </dgm:pt>
    <dgm:pt modelId="{A2A060A7-8878-4034-83CA-463981748535}" type="parTrans" cxnId="{A8E56E59-93A5-4CD1-A725-83477553D24C}">
      <dgm:prSet/>
      <dgm:spPr/>
      <dgm:t>
        <a:bodyPr/>
        <a:lstStyle/>
        <a:p>
          <a:endParaRPr lang="en-US"/>
        </a:p>
      </dgm:t>
    </dgm:pt>
    <dgm:pt modelId="{4DB4A09D-654F-4801-A007-25FD8257600F}" type="sibTrans" cxnId="{A8E56E59-93A5-4CD1-A725-83477553D24C}">
      <dgm:prSet/>
      <dgm:spPr/>
      <dgm:t>
        <a:bodyPr/>
        <a:lstStyle/>
        <a:p>
          <a:endParaRPr lang="en-US"/>
        </a:p>
      </dgm:t>
    </dgm:pt>
    <dgm:pt modelId="{A41C2868-35A9-4C43-B034-66097E98CE04}">
      <dgm:prSet phldrT="[Text]"/>
      <dgm:spPr/>
      <dgm:t>
        <a:bodyPr/>
        <a:lstStyle/>
        <a:p>
          <a:r>
            <a:rPr lang="et-EE" dirty="0">
              <a:latin typeface="Bahnschrift SemiBold SemiConden" panose="020B0502040204020203" pitchFamily="34" charset="0"/>
            </a:rPr>
            <a:t>10</a:t>
          </a:r>
          <a:endParaRPr lang="en-US" dirty="0">
            <a:latin typeface="Bahnschrift SemiBold SemiConden" panose="020B0502040204020203" pitchFamily="34" charset="0"/>
          </a:endParaRPr>
        </a:p>
      </dgm:t>
    </dgm:pt>
    <dgm:pt modelId="{841E3B04-0C0C-44D2-85C5-DBBEA1BA9FF8}" type="parTrans" cxnId="{C2ADDE90-88AC-4E0E-B596-78A956E76773}">
      <dgm:prSet/>
      <dgm:spPr/>
      <dgm:t>
        <a:bodyPr/>
        <a:lstStyle/>
        <a:p>
          <a:endParaRPr lang="en-US"/>
        </a:p>
      </dgm:t>
    </dgm:pt>
    <dgm:pt modelId="{441B0FED-8AE6-4674-A6B1-CE5D80BD2D16}" type="sibTrans" cxnId="{C2ADDE90-88AC-4E0E-B596-78A956E76773}">
      <dgm:prSet/>
      <dgm:spPr/>
      <dgm:t>
        <a:bodyPr/>
        <a:lstStyle/>
        <a:p>
          <a:endParaRPr lang="en-US"/>
        </a:p>
      </dgm:t>
    </dgm:pt>
    <dgm:pt modelId="{7852684B-3759-4935-AA5F-60E19AD74594}">
      <dgm:prSet phldrT="[Text]" custT="1"/>
      <dgm:spPr/>
      <dgm:t>
        <a:bodyPr/>
        <a:lstStyle/>
        <a:p>
          <a:r>
            <a:rPr lang="et-EE" sz="2400" dirty="0">
              <a:latin typeface="Bahnschrift SemiBold SemiConden" panose="020B0502040204020203" pitchFamily="34" charset="0"/>
            </a:rPr>
            <a:t>kliendid</a:t>
          </a:r>
          <a:endParaRPr lang="en-US" sz="2400" dirty="0">
            <a:latin typeface="Bahnschrift SemiBold SemiConden" panose="020B0502040204020203" pitchFamily="34" charset="0"/>
          </a:endParaRPr>
        </a:p>
      </dgm:t>
    </dgm:pt>
    <dgm:pt modelId="{A0243336-1B97-4309-B03C-C8B320592677}" type="parTrans" cxnId="{8B5D885B-3067-4446-AA69-82EC04A82C55}">
      <dgm:prSet/>
      <dgm:spPr/>
      <dgm:t>
        <a:bodyPr/>
        <a:lstStyle/>
        <a:p>
          <a:endParaRPr lang="en-US"/>
        </a:p>
      </dgm:t>
    </dgm:pt>
    <dgm:pt modelId="{4B224881-02B2-4C32-AD53-03A8E5F178D8}" type="sibTrans" cxnId="{8B5D885B-3067-4446-AA69-82EC04A82C55}">
      <dgm:prSet/>
      <dgm:spPr/>
      <dgm:t>
        <a:bodyPr/>
        <a:lstStyle/>
        <a:p>
          <a:endParaRPr lang="en-US"/>
        </a:p>
      </dgm:t>
    </dgm:pt>
    <dgm:pt modelId="{DD76D631-F322-442C-BF4B-EA7B85B44EEE}">
      <dgm:prSet phldrT="[Text]" custT="1"/>
      <dgm:spPr/>
      <dgm:t>
        <a:bodyPr/>
        <a:lstStyle/>
        <a:p>
          <a:r>
            <a:rPr lang="et-EE" sz="2400" dirty="0">
              <a:latin typeface="Bahnschrift SemiBold SemiConden" panose="020B0502040204020203" pitchFamily="34" charset="0"/>
            </a:rPr>
            <a:t>kohtunikud</a:t>
          </a:r>
          <a:endParaRPr lang="en-US" sz="2400" dirty="0">
            <a:latin typeface="Bahnschrift SemiBold SemiConden" panose="020B0502040204020203" pitchFamily="34" charset="0"/>
          </a:endParaRPr>
        </a:p>
      </dgm:t>
    </dgm:pt>
    <dgm:pt modelId="{1A99525E-4954-450B-A330-7F3D5BBD5AFD}" type="parTrans" cxnId="{202BF4E1-A8EA-45E0-8606-A4063A0799A3}">
      <dgm:prSet/>
      <dgm:spPr/>
      <dgm:t>
        <a:bodyPr/>
        <a:lstStyle/>
        <a:p>
          <a:endParaRPr lang="en-US"/>
        </a:p>
      </dgm:t>
    </dgm:pt>
    <dgm:pt modelId="{4AE543E7-2C5F-4C1A-B282-7CABEBC0AE6B}" type="sibTrans" cxnId="{202BF4E1-A8EA-45E0-8606-A4063A0799A3}">
      <dgm:prSet/>
      <dgm:spPr/>
      <dgm:t>
        <a:bodyPr/>
        <a:lstStyle/>
        <a:p>
          <a:endParaRPr lang="en-US"/>
        </a:p>
      </dgm:t>
    </dgm:pt>
    <dgm:pt modelId="{8A69AED6-0821-42A1-A057-F737960F133D}">
      <dgm:prSet phldrT="[Text]" custT="1"/>
      <dgm:spPr/>
      <dgm:t>
        <a:bodyPr/>
        <a:lstStyle/>
        <a:p>
          <a:r>
            <a:rPr lang="et-EE" sz="2400" dirty="0">
              <a:latin typeface="Bahnschrift SemiBold SemiConden" panose="020B0502040204020203" pitchFamily="34" charset="0"/>
            </a:rPr>
            <a:t>meedia jt</a:t>
          </a:r>
          <a:endParaRPr lang="en-US" sz="2400" dirty="0">
            <a:latin typeface="Bahnschrift SemiBold SemiConden" panose="020B0502040204020203" pitchFamily="34" charset="0"/>
          </a:endParaRPr>
        </a:p>
      </dgm:t>
    </dgm:pt>
    <dgm:pt modelId="{CF5A37EC-16F7-4854-985F-50BA7CE6B0C0}" type="parTrans" cxnId="{D993B547-CCF8-4DA9-A2A3-ECE8CA5C386D}">
      <dgm:prSet/>
      <dgm:spPr/>
      <dgm:t>
        <a:bodyPr/>
        <a:lstStyle/>
        <a:p>
          <a:endParaRPr lang="en-US"/>
        </a:p>
      </dgm:t>
    </dgm:pt>
    <dgm:pt modelId="{3E25E589-BF17-48F7-885C-4CDCFED08E68}" type="sibTrans" cxnId="{D993B547-CCF8-4DA9-A2A3-ECE8CA5C386D}">
      <dgm:prSet/>
      <dgm:spPr/>
      <dgm:t>
        <a:bodyPr/>
        <a:lstStyle/>
        <a:p>
          <a:endParaRPr lang="en-US"/>
        </a:p>
      </dgm:t>
    </dgm:pt>
    <dgm:pt modelId="{78D5BA70-5019-4FD4-9FCA-3C5A1E46FC5D}">
      <dgm:prSet/>
      <dgm:spPr/>
      <dgm:t>
        <a:bodyPr/>
        <a:lstStyle/>
        <a:p>
          <a:r>
            <a:rPr lang="et-EE" dirty="0">
              <a:latin typeface="Bahnschrift SemiBold SemiConden" panose="020B0502040204020203" pitchFamily="34" charset="0"/>
            </a:rPr>
            <a:t>47</a:t>
          </a:r>
          <a:r>
            <a:rPr lang="et-EE" dirty="0"/>
            <a:t> </a:t>
          </a:r>
          <a:endParaRPr lang="en-US" dirty="0"/>
        </a:p>
      </dgm:t>
    </dgm:pt>
    <dgm:pt modelId="{5FC61989-0B74-4614-A429-DF2023E65E24}" type="parTrans" cxnId="{B7F36479-169D-43AA-B9AF-C1CCDC7B6498}">
      <dgm:prSet/>
      <dgm:spPr/>
      <dgm:t>
        <a:bodyPr/>
        <a:lstStyle/>
        <a:p>
          <a:endParaRPr lang="en-US"/>
        </a:p>
      </dgm:t>
    </dgm:pt>
    <dgm:pt modelId="{484EF775-D65C-4FF5-9D3E-9A77A7E9F491}" type="sibTrans" cxnId="{B7F36479-169D-43AA-B9AF-C1CCDC7B6498}">
      <dgm:prSet/>
      <dgm:spPr/>
      <dgm:t>
        <a:bodyPr/>
        <a:lstStyle/>
        <a:p>
          <a:endParaRPr lang="en-US"/>
        </a:p>
      </dgm:t>
    </dgm:pt>
    <dgm:pt modelId="{07C711B2-1D20-49EF-8E0E-99D9C76554F8}" type="pres">
      <dgm:prSet presAssocID="{1E51187F-E927-4967-AB63-1D7ACF46623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3FD7B69-93DA-4A42-9FC0-E4FEBADEF355}" type="pres">
      <dgm:prSet presAssocID="{1E51187F-E927-4967-AB63-1D7ACF466236}" presName="cycle" presStyleCnt="0"/>
      <dgm:spPr/>
    </dgm:pt>
    <dgm:pt modelId="{121FD198-9E73-48D7-88D8-5D2375C65F6C}" type="pres">
      <dgm:prSet presAssocID="{1E51187F-E927-4967-AB63-1D7ACF466236}" presName="centerShape" presStyleCnt="0"/>
      <dgm:spPr/>
    </dgm:pt>
    <dgm:pt modelId="{B5C115D9-C5EA-44D4-A492-62CACDCA63E9}" type="pres">
      <dgm:prSet presAssocID="{1E51187F-E927-4967-AB63-1D7ACF466236}" presName="connSite" presStyleLbl="node1" presStyleIdx="0" presStyleCnt="5"/>
      <dgm:spPr/>
    </dgm:pt>
    <dgm:pt modelId="{3901B044-A325-4CF8-9568-4B599AF46576}" type="pres">
      <dgm:prSet presAssocID="{1E51187F-E927-4967-AB63-1D7ACF466236}" presName="visible" presStyleLbl="node1" presStyleIdx="0" presStyleCnt="5" custLinFactNeighborX="-2039" custLinFactNeighborY="-510"/>
      <dgm:spPr/>
    </dgm:pt>
    <dgm:pt modelId="{5BFFA5FE-43B4-4F0D-B278-CC99056B2A6F}" type="pres">
      <dgm:prSet presAssocID="{E96BDD07-8948-42AE-9702-058360EB857E}" presName="Name25" presStyleLbl="parChTrans1D1" presStyleIdx="0" presStyleCnt="4"/>
      <dgm:spPr/>
    </dgm:pt>
    <dgm:pt modelId="{200152BD-93DD-4F53-B8CF-5F639BC50BA1}" type="pres">
      <dgm:prSet presAssocID="{C3309AE9-942C-4688-9165-EEE4D720A079}" presName="node" presStyleCnt="0"/>
      <dgm:spPr/>
    </dgm:pt>
    <dgm:pt modelId="{99ED1AFA-4770-4564-823C-FF85F43EE9FE}" type="pres">
      <dgm:prSet presAssocID="{C3309AE9-942C-4688-9165-EEE4D720A079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A39B882A-CFED-4994-8A79-253A68BF06AE}" type="pres">
      <dgm:prSet presAssocID="{C3309AE9-942C-4688-9165-EEE4D720A079}" presName="childNode" presStyleLbl="revTx" presStyleIdx="0" presStyleCnt="3">
        <dgm:presLayoutVars>
          <dgm:bulletEnabled val="1"/>
        </dgm:presLayoutVars>
      </dgm:prSet>
      <dgm:spPr/>
    </dgm:pt>
    <dgm:pt modelId="{A858D67B-9B75-43FC-A914-5C8A43B336FF}" type="pres">
      <dgm:prSet presAssocID="{6A369F53-FB24-4DD9-B872-1AB8B3915C86}" presName="Name25" presStyleLbl="parChTrans1D1" presStyleIdx="1" presStyleCnt="4"/>
      <dgm:spPr/>
    </dgm:pt>
    <dgm:pt modelId="{7FD448C8-50B8-46EC-A815-703BFF278622}" type="pres">
      <dgm:prSet presAssocID="{A520910E-9B4C-46A2-A31A-543CE7BE08D7}" presName="node" presStyleCnt="0"/>
      <dgm:spPr/>
    </dgm:pt>
    <dgm:pt modelId="{036E5986-4AE8-4B67-864B-B6BD41932B60}" type="pres">
      <dgm:prSet presAssocID="{A520910E-9B4C-46A2-A31A-543CE7BE08D7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DB390141-4CDB-4F78-A587-30F4357F3801}" type="pres">
      <dgm:prSet presAssocID="{A520910E-9B4C-46A2-A31A-543CE7BE08D7}" presName="childNode" presStyleLbl="revTx" presStyleIdx="1" presStyleCnt="3">
        <dgm:presLayoutVars>
          <dgm:bulletEnabled val="1"/>
        </dgm:presLayoutVars>
      </dgm:prSet>
      <dgm:spPr/>
    </dgm:pt>
    <dgm:pt modelId="{AE702093-ABE9-43FA-897A-35AB03EEA180}" type="pres">
      <dgm:prSet presAssocID="{841E3B04-0C0C-44D2-85C5-DBBEA1BA9FF8}" presName="Name25" presStyleLbl="parChTrans1D1" presStyleIdx="2" presStyleCnt="4"/>
      <dgm:spPr/>
    </dgm:pt>
    <dgm:pt modelId="{54670AB5-E6CF-4816-AC8D-6B106306939E}" type="pres">
      <dgm:prSet presAssocID="{A41C2868-35A9-4C43-B034-66097E98CE04}" presName="node" presStyleCnt="0"/>
      <dgm:spPr/>
    </dgm:pt>
    <dgm:pt modelId="{B71A5CBA-9628-480A-BA40-50F5F45BFCF5}" type="pres">
      <dgm:prSet presAssocID="{A41C2868-35A9-4C43-B034-66097E98CE04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BF4FA33D-8E86-4312-8DF6-10291BCD9194}" type="pres">
      <dgm:prSet presAssocID="{A41C2868-35A9-4C43-B034-66097E98CE04}" presName="childNode" presStyleLbl="revTx" presStyleIdx="2" presStyleCnt="3">
        <dgm:presLayoutVars>
          <dgm:bulletEnabled val="1"/>
        </dgm:presLayoutVars>
      </dgm:prSet>
      <dgm:spPr/>
    </dgm:pt>
    <dgm:pt modelId="{E6BD3A50-7AA4-4DFB-8C4D-BD2806554F1E}" type="pres">
      <dgm:prSet presAssocID="{5FC61989-0B74-4614-A429-DF2023E65E24}" presName="Name25" presStyleLbl="parChTrans1D1" presStyleIdx="3" presStyleCnt="4"/>
      <dgm:spPr/>
    </dgm:pt>
    <dgm:pt modelId="{CEC6F25E-5318-40B7-8743-49EBB8BD48B8}" type="pres">
      <dgm:prSet presAssocID="{78D5BA70-5019-4FD4-9FCA-3C5A1E46FC5D}" presName="node" presStyleCnt="0"/>
      <dgm:spPr/>
    </dgm:pt>
    <dgm:pt modelId="{58D2BF6B-92F4-47DB-AD16-96EAE1897CF8}" type="pres">
      <dgm:prSet presAssocID="{78D5BA70-5019-4FD4-9FCA-3C5A1E46FC5D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4CE9CAF0-98A4-4D5B-B842-6E897A58D270}" type="pres">
      <dgm:prSet presAssocID="{78D5BA70-5019-4FD4-9FCA-3C5A1E46FC5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76498305-9D35-49F0-907C-8835D2D66A57}" type="presOf" srcId="{6A369F53-FB24-4DD9-B872-1AB8B3915C86}" destId="{A858D67B-9B75-43FC-A914-5C8A43B336FF}" srcOrd="0" destOrd="0" presId="urn:microsoft.com/office/officeart/2005/8/layout/radial2"/>
    <dgm:cxn modelId="{F0B0FB24-C166-453B-8A55-DDC6E8F927F0}" type="presOf" srcId="{78D5BA70-5019-4FD4-9FCA-3C5A1E46FC5D}" destId="{58D2BF6B-92F4-47DB-AD16-96EAE1897CF8}" srcOrd="0" destOrd="0" presId="urn:microsoft.com/office/officeart/2005/8/layout/radial2"/>
    <dgm:cxn modelId="{E77C7E39-D729-452C-B973-455F234F15E1}" type="presOf" srcId="{8A69AED6-0821-42A1-A057-F737960F133D}" destId="{DB390141-4CDB-4F78-A587-30F4357F3801}" srcOrd="0" destOrd="2" presId="urn:microsoft.com/office/officeart/2005/8/layout/radial2"/>
    <dgm:cxn modelId="{8B5D885B-3067-4446-AA69-82EC04A82C55}" srcId="{A41C2868-35A9-4C43-B034-66097E98CE04}" destId="{7852684B-3759-4935-AA5F-60E19AD74594}" srcOrd="0" destOrd="0" parTransId="{A0243336-1B97-4309-B03C-C8B320592677}" sibTransId="{4B224881-02B2-4C32-AD53-03A8E5F178D8}"/>
    <dgm:cxn modelId="{D993B547-CCF8-4DA9-A2A3-ECE8CA5C386D}" srcId="{A520910E-9B4C-46A2-A31A-543CE7BE08D7}" destId="{8A69AED6-0821-42A1-A057-F737960F133D}" srcOrd="2" destOrd="0" parTransId="{CF5A37EC-16F7-4854-985F-50BA7CE6B0C0}" sibTransId="{3E25E589-BF17-48F7-885C-4CDCFED08E68}"/>
    <dgm:cxn modelId="{30403E6C-BEF0-4E85-A023-F29EA37AC565}" srcId="{C3309AE9-942C-4688-9165-EEE4D720A079}" destId="{BE13F5BE-CBCD-4118-8E98-613AFDA60825}" srcOrd="0" destOrd="0" parTransId="{7FAD64CE-539D-4351-89FA-16CB383F4B6B}" sibTransId="{2C42E4AC-6623-43BF-9984-13FF6430B6A0}"/>
    <dgm:cxn modelId="{FAD0B06D-4D61-4AB3-A3FC-87DB7F1E393E}" srcId="{1E51187F-E927-4967-AB63-1D7ACF466236}" destId="{A520910E-9B4C-46A2-A31A-543CE7BE08D7}" srcOrd="1" destOrd="0" parTransId="{6A369F53-FB24-4DD9-B872-1AB8B3915C86}" sibTransId="{9DEBD8F4-D1E4-4FE4-83B3-4EC1923BED0D}"/>
    <dgm:cxn modelId="{B946004E-1C6B-42E1-BB71-B90CBA712402}" type="presOf" srcId="{A41C2868-35A9-4C43-B034-66097E98CE04}" destId="{B71A5CBA-9628-480A-BA40-50F5F45BFCF5}" srcOrd="0" destOrd="0" presId="urn:microsoft.com/office/officeart/2005/8/layout/radial2"/>
    <dgm:cxn modelId="{330E474E-4669-47FB-908C-BC7FD7192B57}" type="presOf" srcId="{BE13F5BE-CBCD-4118-8E98-613AFDA60825}" destId="{A39B882A-CFED-4994-8A79-253A68BF06AE}" srcOrd="0" destOrd="0" presId="urn:microsoft.com/office/officeart/2005/8/layout/radial2"/>
    <dgm:cxn modelId="{B7F36479-169D-43AA-B9AF-C1CCDC7B6498}" srcId="{1E51187F-E927-4967-AB63-1D7ACF466236}" destId="{78D5BA70-5019-4FD4-9FCA-3C5A1E46FC5D}" srcOrd="3" destOrd="0" parTransId="{5FC61989-0B74-4614-A429-DF2023E65E24}" sibTransId="{484EF775-D65C-4FF5-9D3E-9A77A7E9F491}"/>
    <dgm:cxn modelId="{A8E56E59-93A5-4CD1-A725-83477553D24C}" srcId="{A520910E-9B4C-46A2-A31A-543CE7BE08D7}" destId="{19C4C58C-3015-482D-9C81-36E3DDF7BA7F}" srcOrd="0" destOrd="0" parTransId="{A2A060A7-8878-4034-83CA-463981748535}" sibTransId="{4DB4A09D-654F-4801-A007-25FD8257600F}"/>
    <dgm:cxn modelId="{C7709083-5FE8-404C-BCF9-A722A589A26F}" type="presOf" srcId="{A520910E-9B4C-46A2-A31A-543CE7BE08D7}" destId="{036E5986-4AE8-4B67-864B-B6BD41932B60}" srcOrd="0" destOrd="0" presId="urn:microsoft.com/office/officeart/2005/8/layout/radial2"/>
    <dgm:cxn modelId="{C2ADDE90-88AC-4E0E-B596-78A956E76773}" srcId="{1E51187F-E927-4967-AB63-1D7ACF466236}" destId="{A41C2868-35A9-4C43-B034-66097E98CE04}" srcOrd="2" destOrd="0" parTransId="{841E3B04-0C0C-44D2-85C5-DBBEA1BA9FF8}" sibTransId="{441B0FED-8AE6-4674-A6B1-CE5D80BD2D16}"/>
    <dgm:cxn modelId="{AE424DA1-732E-49B7-94F8-34363D0FDF74}" type="presOf" srcId="{5FC61989-0B74-4614-A429-DF2023E65E24}" destId="{E6BD3A50-7AA4-4DFB-8C4D-BD2806554F1E}" srcOrd="0" destOrd="0" presId="urn:microsoft.com/office/officeart/2005/8/layout/radial2"/>
    <dgm:cxn modelId="{4985E4AF-85C5-4E2C-970A-74C8501EAE94}" type="presOf" srcId="{E96BDD07-8948-42AE-9702-058360EB857E}" destId="{5BFFA5FE-43B4-4F0D-B278-CC99056B2A6F}" srcOrd="0" destOrd="0" presId="urn:microsoft.com/office/officeart/2005/8/layout/radial2"/>
    <dgm:cxn modelId="{9B3B3ECD-42E5-459C-9A1F-042E742F1BC4}" srcId="{1E51187F-E927-4967-AB63-1D7ACF466236}" destId="{C3309AE9-942C-4688-9165-EEE4D720A079}" srcOrd="0" destOrd="0" parTransId="{E96BDD07-8948-42AE-9702-058360EB857E}" sibTransId="{E1582161-80D8-4F06-9B94-A72DA03E2936}"/>
    <dgm:cxn modelId="{310F6BD2-9839-4285-BCE5-D86D81ACC1C4}" type="presOf" srcId="{841E3B04-0C0C-44D2-85C5-DBBEA1BA9FF8}" destId="{AE702093-ABE9-43FA-897A-35AB03EEA180}" srcOrd="0" destOrd="0" presId="urn:microsoft.com/office/officeart/2005/8/layout/radial2"/>
    <dgm:cxn modelId="{2E880AD7-92F5-4E26-B868-9ACCFE07A739}" type="presOf" srcId="{DD76D631-F322-442C-BF4B-EA7B85B44EEE}" destId="{DB390141-4CDB-4F78-A587-30F4357F3801}" srcOrd="0" destOrd="1" presId="urn:microsoft.com/office/officeart/2005/8/layout/radial2"/>
    <dgm:cxn modelId="{2BADD1DB-AB05-4CF4-BE2F-7A667BAB843F}" type="presOf" srcId="{19C4C58C-3015-482D-9C81-36E3DDF7BA7F}" destId="{DB390141-4CDB-4F78-A587-30F4357F3801}" srcOrd="0" destOrd="0" presId="urn:microsoft.com/office/officeart/2005/8/layout/radial2"/>
    <dgm:cxn modelId="{202BF4E1-A8EA-45E0-8606-A4063A0799A3}" srcId="{A520910E-9B4C-46A2-A31A-543CE7BE08D7}" destId="{DD76D631-F322-442C-BF4B-EA7B85B44EEE}" srcOrd="1" destOrd="0" parTransId="{1A99525E-4954-450B-A330-7F3D5BBD5AFD}" sibTransId="{4AE543E7-2C5F-4C1A-B282-7CABEBC0AE6B}"/>
    <dgm:cxn modelId="{24D7F3E9-22EE-4C89-BB12-ED5493D72C53}" type="presOf" srcId="{7852684B-3759-4935-AA5F-60E19AD74594}" destId="{BF4FA33D-8E86-4312-8DF6-10291BCD9194}" srcOrd="0" destOrd="0" presId="urn:microsoft.com/office/officeart/2005/8/layout/radial2"/>
    <dgm:cxn modelId="{FE6F97EE-1F1C-4311-A0DE-9543615777A8}" type="presOf" srcId="{C3309AE9-942C-4688-9165-EEE4D720A079}" destId="{99ED1AFA-4770-4564-823C-FF85F43EE9FE}" srcOrd="0" destOrd="0" presId="urn:microsoft.com/office/officeart/2005/8/layout/radial2"/>
    <dgm:cxn modelId="{F9F3FCF8-4B75-47E5-8E7E-18C8C1FAF909}" type="presOf" srcId="{1E51187F-E927-4967-AB63-1D7ACF466236}" destId="{07C711B2-1D20-49EF-8E0E-99D9C76554F8}" srcOrd="0" destOrd="0" presId="urn:microsoft.com/office/officeart/2005/8/layout/radial2"/>
    <dgm:cxn modelId="{DE708658-A2C0-4CD4-B5B5-3D42800D39FA}" type="presParOf" srcId="{07C711B2-1D20-49EF-8E0E-99D9C76554F8}" destId="{63FD7B69-93DA-4A42-9FC0-E4FEBADEF355}" srcOrd="0" destOrd="0" presId="urn:microsoft.com/office/officeart/2005/8/layout/radial2"/>
    <dgm:cxn modelId="{10828A25-29B6-4D12-A417-48525AF6EA4B}" type="presParOf" srcId="{63FD7B69-93DA-4A42-9FC0-E4FEBADEF355}" destId="{121FD198-9E73-48D7-88D8-5D2375C65F6C}" srcOrd="0" destOrd="0" presId="urn:microsoft.com/office/officeart/2005/8/layout/radial2"/>
    <dgm:cxn modelId="{F0E4287F-7878-4EF3-A2A2-8E705C99C87C}" type="presParOf" srcId="{121FD198-9E73-48D7-88D8-5D2375C65F6C}" destId="{B5C115D9-C5EA-44D4-A492-62CACDCA63E9}" srcOrd="0" destOrd="0" presId="urn:microsoft.com/office/officeart/2005/8/layout/radial2"/>
    <dgm:cxn modelId="{70AE8310-E6AE-40B3-9EBA-17D88C61CC43}" type="presParOf" srcId="{121FD198-9E73-48D7-88D8-5D2375C65F6C}" destId="{3901B044-A325-4CF8-9568-4B599AF46576}" srcOrd="1" destOrd="0" presId="urn:microsoft.com/office/officeart/2005/8/layout/radial2"/>
    <dgm:cxn modelId="{8BF6F6FA-40BA-445B-BB7A-FF0C98EFA9BC}" type="presParOf" srcId="{63FD7B69-93DA-4A42-9FC0-E4FEBADEF355}" destId="{5BFFA5FE-43B4-4F0D-B278-CC99056B2A6F}" srcOrd="1" destOrd="0" presId="urn:microsoft.com/office/officeart/2005/8/layout/radial2"/>
    <dgm:cxn modelId="{02EF6964-99CA-4645-B7CE-3DB46EDFB2D5}" type="presParOf" srcId="{63FD7B69-93DA-4A42-9FC0-E4FEBADEF355}" destId="{200152BD-93DD-4F53-B8CF-5F639BC50BA1}" srcOrd="2" destOrd="0" presId="urn:microsoft.com/office/officeart/2005/8/layout/radial2"/>
    <dgm:cxn modelId="{F7FBAC80-EA1E-42D8-9847-C118824B848B}" type="presParOf" srcId="{200152BD-93DD-4F53-B8CF-5F639BC50BA1}" destId="{99ED1AFA-4770-4564-823C-FF85F43EE9FE}" srcOrd="0" destOrd="0" presId="urn:microsoft.com/office/officeart/2005/8/layout/radial2"/>
    <dgm:cxn modelId="{2CF81BA3-75CB-4864-8691-ED2131B2D105}" type="presParOf" srcId="{200152BD-93DD-4F53-B8CF-5F639BC50BA1}" destId="{A39B882A-CFED-4994-8A79-253A68BF06AE}" srcOrd="1" destOrd="0" presId="urn:microsoft.com/office/officeart/2005/8/layout/radial2"/>
    <dgm:cxn modelId="{83BE2F6C-F4D5-41C6-96B3-4E664277CDCA}" type="presParOf" srcId="{63FD7B69-93DA-4A42-9FC0-E4FEBADEF355}" destId="{A858D67B-9B75-43FC-A914-5C8A43B336FF}" srcOrd="3" destOrd="0" presId="urn:microsoft.com/office/officeart/2005/8/layout/radial2"/>
    <dgm:cxn modelId="{28FDE05B-B4B2-425D-9CB2-F6886D93A86D}" type="presParOf" srcId="{63FD7B69-93DA-4A42-9FC0-E4FEBADEF355}" destId="{7FD448C8-50B8-46EC-A815-703BFF278622}" srcOrd="4" destOrd="0" presId="urn:microsoft.com/office/officeart/2005/8/layout/radial2"/>
    <dgm:cxn modelId="{24D46C5C-F6BB-4D89-9C34-3A61CA5F5363}" type="presParOf" srcId="{7FD448C8-50B8-46EC-A815-703BFF278622}" destId="{036E5986-4AE8-4B67-864B-B6BD41932B60}" srcOrd="0" destOrd="0" presId="urn:microsoft.com/office/officeart/2005/8/layout/radial2"/>
    <dgm:cxn modelId="{CD5919FD-39AC-4596-996F-831949B35B44}" type="presParOf" srcId="{7FD448C8-50B8-46EC-A815-703BFF278622}" destId="{DB390141-4CDB-4F78-A587-30F4357F3801}" srcOrd="1" destOrd="0" presId="urn:microsoft.com/office/officeart/2005/8/layout/radial2"/>
    <dgm:cxn modelId="{73CA4F1E-1BAE-4FA6-8E39-C76E2CA61D97}" type="presParOf" srcId="{63FD7B69-93DA-4A42-9FC0-E4FEBADEF355}" destId="{AE702093-ABE9-43FA-897A-35AB03EEA180}" srcOrd="5" destOrd="0" presId="urn:microsoft.com/office/officeart/2005/8/layout/radial2"/>
    <dgm:cxn modelId="{3A370331-DD3B-4C8E-B3D4-EAEC066B3D13}" type="presParOf" srcId="{63FD7B69-93DA-4A42-9FC0-E4FEBADEF355}" destId="{54670AB5-E6CF-4816-AC8D-6B106306939E}" srcOrd="6" destOrd="0" presId="urn:microsoft.com/office/officeart/2005/8/layout/radial2"/>
    <dgm:cxn modelId="{7843CE97-8545-4EF8-9F57-AD0A23E7AEFE}" type="presParOf" srcId="{54670AB5-E6CF-4816-AC8D-6B106306939E}" destId="{B71A5CBA-9628-480A-BA40-50F5F45BFCF5}" srcOrd="0" destOrd="0" presId="urn:microsoft.com/office/officeart/2005/8/layout/radial2"/>
    <dgm:cxn modelId="{98DEE2F8-57E9-445A-86FE-0585B2D27EDF}" type="presParOf" srcId="{54670AB5-E6CF-4816-AC8D-6B106306939E}" destId="{BF4FA33D-8E86-4312-8DF6-10291BCD9194}" srcOrd="1" destOrd="0" presId="urn:microsoft.com/office/officeart/2005/8/layout/radial2"/>
    <dgm:cxn modelId="{B611C48C-DC7B-4306-82C9-B4EACE27390B}" type="presParOf" srcId="{63FD7B69-93DA-4A42-9FC0-E4FEBADEF355}" destId="{E6BD3A50-7AA4-4DFB-8C4D-BD2806554F1E}" srcOrd="7" destOrd="0" presId="urn:microsoft.com/office/officeart/2005/8/layout/radial2"/>
    <dgm:cxn modelId="{BCCCA922-7892-4A31-821E-5BE13A788E34}" type="presParOf" srcId="{63FD7B69-93DA-4A42-9FC0-E4FEBADEF355}" destId="{CEC6F25E-5318-40B7-8743-49EBB8BD48B8}" srcOrd="8" destOrd="0" presId="urn:microsoft.com/office/officeart/2005/8/layout/radial2"/>
    <dgm:cxn modelId="{437E4EE5-3132-4321-BC90-D2521652759A}" type="presParOf" srcId="{CEC6F25E-5318-40B7-8743-49EBB8BD48B8}" destId="{58D2BF6B-92F4-47DB-AD16-96EAE1897CF8}" srcOrd="0" destOrd="0" presId="urn:microsoft.com/office/officeart/2005/8/layout/radial2"/>
    <dgm:cxn modelId="{29946DBF-D043-4A9C-9FE2-88F905FEBC8A}" type="presParOf" srcId="{CEC6F25E-5318-40B7-8743-49EBB8BD48B8}" destId="{4CE9CAF0-98A4-4D5B-B842-6E897A58D27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FA55D-F89E-4519-A270-6CDE25E25A70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0_1" csCatId="mainScheme" phldr="1"/>
      <dgm:spPr/>
    </dgm:pt>
    <dgm:pt modelId="{D3D3FDEE-64F6-4FBD-ACA1-CE50A7FB7DCF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t-EE" dirty="0">
              <a:latin typeface="Bahnschrift SemiBold SemiConden" panose="020B0502040204020203" pitchFamily="34" charset="0"/>
            </a:rPr>
            <a:t>Staar</a:t>
          </a:r>
          <a:endParaRPr lang="en-US" dirty="0">
            <a:latin typeface="Bahnschrift SemiBold SemiConden" panose="020B0502040204020203" pitchFamily="34" charset="0"/>
          </a:endParaRPr>
        </a:p>
      </dgm:t>
    </dgm:pt>
    <dgm:pt modelId="{D475C5F5-44DD-458C-87D0-FA576239791A}" type="parTrans" cxnId="{6DE42973-B127-49F5-8DBD-8373D6198AB4}">
      <dgm:prSet/>
      <dgm:spPr/>
      <dgm:t>
        <a:bodyPr/>
        <a:lstStyle/>
        <a:p>
          <a:endParaRPr lang="en-US"/>
        </a:p>
      </dgm:t>
    </dgm:pt>
    <dgm:pt modelId="{B73C1FB4-AE99-45B8-B3E4-E5E2CE7A0FB6}" type="sibTrans" cxnId="{6DE42973-B127-49F5-8DBD-8373D6198AB4}">
      <dgm:prSet/>
      <dgm:spPr/>
      <dgm:t>
        <a:bodyPr/>
        <a:lstStyle/>
        <a:p>
          <a:endParaRPr lang="en-US"/>
        </a:p>
      </dgm:t>
    </dgm:pt>
    <dgm:pt modelId="{93126461-6698-4977-9910-1D14B4BFF39F}">
      <dgm:prSet phldrT="[Text]"/>
      <dgm:spPr>
        <a:ln w="9525">
          <a:solidFill>
            <a:schemeClr val="tx2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t-EE" dirty="0">
              <a:latin typeface="Bahnschrift SemiBold SemiConden" panose="020B0502040204020203" pitchFamily="34" charset="0"/>
            </a:rPr>
            <a:t>Tippkvaliteet</a:t>
          </a:r>
        </a:p>
        <a:p>
          <a:r>
            <a:rPr lang="et-EE" dirty="0">
              <a:latin typeface="Bahnschrift SemiBold SemiConden" panose="020B0502040204020203" pitchFamily="34" charset="0"/>
            </a:rPr>
            <a:t>Tuntus</a:t>
          </a:r>
        </a:p>
        <a:p>
          <a:r>
            <a:rPr lang="et-EE" dirty="0">
              <a:latin typeface="Bahnschrift SemiBold SemiConden" panose="020B0502040204020203" pitchFamily="34" charset="0"/>
            </a:rPr>
            <a:t>Ühiskonna teenimine</a:t>
          </a:r>
          <a:endParaRPr lang="en-US" dirty="0">
            <a:latin typeface="Bahnschrift SemiBold SemiConden" panose="020B0502040204020203" pitchFamily="34" charset="0"/>
          </a:endParaRPr>
        </a:p>
      </dgm:t>
    </dgm:pt>
    <dgm:pt modelId="{57089870-7A62-40AD-9A0A-93FD1908814D}" type="parTrans" cxnId="{55B14BEC-5664-4ACD-B54C-B647CE477B98}">
      <dgm:prSet/>
      <dgm:spPr/>
      <dgm:t>
        <a:bodyPr/>
        <a:lstStyle/>
        <a:p>
          <a:endParaRPr lang="en-US"/>
        </a:p>
      </dgm:t>
    </dgm:pt>
    <dgm:pt modelId="{D46F21FF-2260-4958-9B8D-986A3BC9D0A7}" type="sibTrans" cxnId="{55B14BEC-5664-4ACD-B54C-B647CE477B98}">
      <dgm:prSet/>
      <dgm:spPr/>
      <dgm:t>
        <a:bodyPr/>
        <a:lstStyle/>
        <a:p>
          <a:endParaRPr lang="en-US"/>
        </a:p>
      </dgm:t>
    </dgm:pt>
    <dgm:pt modelId="{051BCCD3-2D15-4D31-9EDA-BFE9FA75532B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t-EE" dirty="0">
              <a:latin typeface="Bahnschrift SemiBold SemiConden" panose="020B0502040204020203" pitchFamily="34" charset="0"/>
            </a:rPr>
            <a:t>Ideaalne rollikäitumine</a:t>
          </a:r>
          <a:endParaRPr lang="en-US" dirty="0">
            <a:latin typeface="Bahnschrift SemiBold SemiConden" panose="020B0502040204020203" pitchFamily="34" charset="0"/>
          </a:endParaRPr>
        </a:p>
      </dgm:t>
    </dgm:pt>
    <dgm:pt modelId="{63F15E95-E96E-4834-96F9-CCAFC815AF95}" type="parTrans" cxnId="{80B123EA-1046-4EF3-B490-5B35AF44A8AB}">
      <dgm:prSet/>
      <dgm:spPr/>
      <dgm:t>
        <a:bodyPr/>
        <a:lstStyle/>
        <a:p>
          <a:endParaRPr lang="en-US"/>
        </a:p>
      </dgm:t>
    </dgm:pt>
    <dgm:pt modelId="{E92FF5E6-9812-42C7-B026-70FDABE8B5AF}" type="sibTrans" cxnId="{80B123EA-1046-4EF3-B490-5B35AF44A8AB}">
      <dgm:prSet/>
      <dgm:spPr/>
      <dgm:t>
        <a:bodyPr/>
        <a:lstStyle/>
        <a:p>
          <a:endParaRPr lang="en-US"/>
        </a:p>
      </dgm:t>
    </dgm:pt>
    <dgm:pt modelId="{905FA727-3794-48AB-988C-AFD5427539C9}" type="pres">
      <dgm:prSet presAssocID="{0B5FA55D-F89E-4519-A270-6CDE25E25A70}" presName="Name0" presStyleCnt="0">
        <dgm:presLayoutVars>
          <dgm:chMax val="7"/>
          <dgm:dir/>
          <dgm:resizeHandles val="exact"/>
        </dgm:presLayoutVars>
      </dgm:prSet>
      <dgm:spPr/>
    </dgm:pt>
    <dgm:pt modelId="{8D8CB344-FC31-4805-A639-F9622842A318}" type="pres">
      <dgm:prSet presAssocID="{0B5FA55D-F89E-4519-A270-6CDE25E25A70}" presName="ellipse1" presStyleLbl="vennNode1" presStyleIdx="0" presStyleCnt="3" custScaleX="75270" custScaleY="64586" custLinFactNeighborX="903">
        <dgm:presLayoutVars>
          <dgm:bulletEnabled val="1"/>
        </dgm:presLayoutVars>
      </dgm:prSet>
      <dgm:spPr/>
    </dgm:pt>
    <dgm:pt modelId="{6829E129-9568-4E65-BA9D-70A488B7C94F}" type="pres">
      <dgm:prSet presAssocID="{0B5FA55D-F89E-4519-A270-6CDE25E25A70}" presName="ellipse2" presStyleLbl="vennNode1" presStyleIdx="1" presStyleCnt="3" custLinFactNeighborX="903" custLinFactNeighborY="-9372">
        <dgm:presLayoutVars>
          <dgm:bulletEnabled val="1"/>
        </dgm:presLayoutVars>
      </dgm:prSet>
      <dgm:spPr/>
    </dgm:pt>
    <dgm:pt modelId="{15294775-4C30-4365-A80B-5D2CFB494FC7}" type="pres">
      <dgm:prSet presAssocID="{0B5FA55D-F89E-4519-A270-6CDE25E25A70}" presName="ellipse3" presStyleLbl="vennNode1" presStyleIdx="2" presStyleCnt="3" custScaleX="83948" custScaleY="79818" custLinFactNeighborX="-14499" custLinFactNeighborY="4214">
        <dgm:presLayoutVars>
          <dgm:bulletEnabled val="1"/>
        </dgm:presLayoutVars>
      </dgm:prSet>
      <dgm:spPr/>
    </dgm:pt>
  </dgm:ptLst>
  <dgm:cxnLst>
    <dgm:cxn modelId="{08000D2C-15BA-4187-B1A4-E97571BBE4A3}" type="presOf" srcId="{051BCCD3-2D15-4D31-9EDA-BFE9FA75532B}" destId="{15294775-4C30-4365-A80B-5D2CFB494FC7}" srcOrd="0" destOrd="0" presId="urn:microsoft.com/office/officeart/2005/8/layout/rings+Icon"/>
    <dgm:cxn modelId="{6DE42973-B127-49F5-8DBD-8373D6198AB4}" srcId="{0B5FA55D-F89E-4519-A270-6CDE25E25A70}" destId="{D3D3FDEE-64F6-4FBD-ACA1-CE50A7FB7DCF}" srcOrd="0" destOrd="0" parTransId="{D475C5F5-44DD-458C-87D0-FA576239791A}" sibTransId="{B73C1FB4-AE99-45B8-B3E4-E5E2CE7A0FB6}"/>
    <dgm:cxn modelId="{3F070181-0E5C-49EC-8763-9ADE5C6C47DB}" type="presOf" srcId="{0B5FA55D-F89E-4519-A270-6CDE25E25A70}" destId="{905FA727-3794-48AB-988C-AFD5427539C9}" srcOrd="0" destOrd="0" presId="urn:microsoft.com/office/officeart/2005/8/layout/rings+Icon"/>
    <dgm:cxn modelId="{8EFA438A-4247-4595-8AC4-A56F8CEB100E}" type="presOf" srcId="{93126461-6698-4977-9910-1D14B4BFF39F}" destId="{6829E129-9568-4E65-BA9D-70A488B7C94F}" srcOrd="0" destOrd="0" presId="urn:microsoft.com/office/officeart/2005/8/layout/rings+Icon"/>
    <dgm:cxn modelId="{E25F609B-A02B-4CDF-9462-A531165374AC}" type="presOf" srcId="{D3D3FDEE-64F6-4FBD-ACA1-CE50A7FB7DCF}" destId="{8D8CB344-FC31-4805-A639-F9622842A318}" srcOrd="0" destOrd="0" presId="urn:microsoft.com/office/officeart/2005/8/layout/rings+Icon"/>
    <dgm:cxn modelId="{80B123EA-1046-4EF3-B490-5B35AF44A8AB}" srcId="{0B5FA55D-F89E-4519-A270-6CDE25E25A70}" destId="{051BCCD3-2D15-4D31-9EDA-BFE9FA75532B}" srcOrd="2" destOrd="0" parTransId="{63F15E95-E96E-4834-96F9-CCAFC815AF95}" sibTransId="{E92FF5E6-9812-42C7-B026-70FDABE8B5AF}"/>
    <dgm:cxn modelId="{55B14BEC-5664-4ACD-B54C-B647CE477B98}" srcId="{0B5FA55D-F89E-4519-A270-6CDE25E25A70}" destId="{93126461-6698-4977-9910-1D14B4BFF39F}" srcOrd="1" destOrd="0" parTransId="{57089870-7A62-40AD-9A0A-93FD1908814D}" sibTransId="{D46F21FF-2260-4958-9B8D-986A3BC9D0A7}"/>
    <dgm:cxn modelId="{F2561DFD-6F82-4411-80ED-42EE1A1E9412}" type="presParOf" srcId="{905FA727-3794-48AB-988C-AFD5427539C9}" destId="{8D8CB344-FC31-4805-A639-F9622842A318}" srcOrd="0" destOrd="0" presId="urn:microsoft.com/office/officeart/2005/8/layout/rings+Icon"/>
    <dgm:cxn modelId="{B1F197B0-A9B2-48E5-B80C-D7EBAE551352}" type="presParOf" srcId="{905FA727-3794-48AB-988C-AFD5427539C9}" destId="{6829E129-9568-4E65-BA9D-70A488B7C94F}" srcOrd="1" destOrd="0" presId="urn:microsoft.com/office/officeart/2005/8/layout/rings+Icon"/>
    <dgm:cxn modelId="{D8F37558-391B-495A-BF48-B8434B9C2BF1}" type="presParOf" srcId="{905FA727-3794-48AB-988C-AFD5427539C9}" destId="{15294775-4C30-4365-A80B-5D2CFB494FC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D3A50-7AA4-4DFB-8C4D-BD2806554F1E}">
      <dsp:nvSpPr>
        <dsp:cNvPr id="0" name=""/>
        <dsp:cNvSpPr/>
      </dsp:nvSpPr>
      <dsp:spPr>
        <a:xfrm rot="3682295">
          <a:off x="4263960" y="3738593"/>
          <a:ext cx="983293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983293" y="1502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02093-ABE9-43FA-897A-35AB03EEA180}">
      <dsp:nvSpPr>
        <dsp:cNvPr id="0" name=""/>
        <dsp:cNvSpPr/>
      </dsp:nvSpPr>
      <dsp:spPr>
        <a:xfrm rot="1312212">
          <a:off x="4803982" y="3030403"/>
          <a:ext cx="703148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703148" y="1502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8D67B-9B75-43FC-A914-5C8A43B336FF}">
      <dsp:nvSpPr>
        <dsp:cNvPr id="0" name=""/>
        <dsp:cNvSpPr/>
      </dsp:nvSpPr>
      <dsp:spPr>
        <a:xfrm rot="20287788">
          <a:off x="4803982" y="2221830"/>
          <a:ext cx="703148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703148" y="1502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FA5FE-43B4-4F0D-B278-CC99056B2A6F}">
      <dsp:nvSpPr>
        <dsp:cNvPr id="0" name=""/>
        <dsp:cNvSpPr/>
      </dsp:nvSpPr>
      <dsp:spPr>
        <a:xfrm rot="17917705">
          <a:off x="4263960" y="1513639"/>
          <a:ext cx="983293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983293" y="1502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1B044-A325-4CF8-9568-4B599AF46576}">
      <dsp:nvSpPr>
        <dsp:cNvPr id="0" name=""/>
        <dsp:cNvSpPr/>
      </dsp:nvSpPr>
      <dsp:spPr>
        <a:xfrm>
          <a:off x="3135913" y="1658457"/>
          <a:ext cx="1945531" cy="194553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D1AFA-4770-4564-823C-FF85F43EE9FE}">
      <dsp:nvSpPr>
        <dsp:cNvPr id="0" name=""/>
        <dsp:cNvSpPr/>
      </dsp:nvSpPr>
      <dsp:spPr>
        <a:xfrm>
          <a:off x="4687156" y="1164"/>
          <a:ext cx="1167318" cy="1167318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>
              <a:latin typeface="Bahnschrift SemiBold SemiConden" panose="020B0502040204020203" pitchFamily="34" charset="0"/>
            </a:rPr>
            <a:t>103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>
              <a:latin typeface="Bahnschrift SemiBold SemiConden" panose="020B0502040204020203" pitchFamily="34" charset="0"/>
            </a:rPr>
            <a:t>+ 20 </a:t>
          </a:r>
          <a:endParaRPr lang="en-US" sz="2400" kern="1200" dirty="0">
            <a:latin typeface="Bahnschrift SemiBold SemiConden" panose="020B0502040204020203" pitchFamily="34" charset="0"/>
          </a:endParaRPr>
        </a:p>
      </dsp:txBody>
      <dsp:txXfrm>
        <a:off x="4858106" y="172114"/>
        <a:ext cx="825418" cy="825418"/>
      </dsp:txXfrm>
    </dsp:sp>
    <dsp:sp modelId="{A39B882A-CFED-4994-8A79-253A68BF06AE}">
      <dsp:nvSpPr>
        <dsp:cNvPr id="0" name=""/>
        <dsp:cNvSpPr/>
      </dsp:nvSpPr>
      <dsp:spPr>
        <a:xfrm>
          <a:off x="5971207" y="1164"/>
          <a:ext cx="1750978" cy="116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400" kern="1200" dirty="0">
              <a:latin typeface="Bahnschrift SemiBold SemiConden" panose="020B0502040204020203" pitchFamily="34" charset="0"/>
            </a:rPr>
            <a:t>advokaadid</a:t>
          </a:r>
          <a:endParaRPr lang="en-US" sz="2400" kern="1200" dirty="0">
            <a:latin typeface="Bahnschrift SemiBold SemiConden" panose="020B0502040204020203" pitchFamily="34" charset="0"/>
          </a:endParaRPr>
        </a:p>
      </dsp:txBody>
      <dsp:txXfrm>
        <a:off x="5971207" y="1164"/>
        <a:ext cx="1750978" cy="1167318"/>
      </dsp:txXfrm>
    </dsp:sp>
    <dsp:sp modelId="{036E5986-4AE8-4B67-864B-B6BD41932B60}">
      <dsp:nvSpPr>
        <dsp:cNvPr id="0" name=""/>
        <dsp:cNvSpPr/>
      </dsp:nvSpPr>
      <dsp:spPr>
        <a:xfrm>
          <a:off x="5439822" y="1304820"/>
          <a:ext cx="1167318" cy="1167318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>
              <a:latin typeface="Bahnschrift SemiBold SemiConden" panose="020B0502040204020203" pitchFamily="34" charset="0"/>
            </a:rPr>
            <a:t>29</a:t>
          </a:r>
          <a:endParaRPr lang="en-US" sz="2400" kern="1200" dirty="0">
            <a:latin typeface="Bahnschrift SemiBold SemiConden" panose="020B0502040204020203" pitchFamily="34" charset="0"/>
          </a:endParaRPr>
        </a:p>
      </dsp:txBody>
      <dsp:txXfrm>
        <a:off x="5610772" y="1475770"/>
        <a:ext cx="825418" cy="825418"/>
      </dsp:txXfrm>
    </dsp:sp>
    <dsp:sp modelId="{DB390141-4CDB-4F78-A587-30F4357F3801}">
      <dsp:nvSpPr>
        <dsp:cNvPr id="0" name=""/>
        <dsp:cNvSpPr/>
      </dsp:nvSpPr>
      <dsp:spPr>
        <a:xfrm>
          <a:off x="6723873" y="1304820"/>
          <a:ext cx="1750978" cy="116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400" kern="1200" dirty="0">
              <a:latin typeface="Bahnschrift SemiBold SemiConden" panose="020B0502040204020203" pitchFamily="34" charset="0"/>
            </a:rPr>
            <a:t>prokurörid</a:t>
          </a:r>
          <a:endParaRPr lang="en-US" sz="2400" kern="1200" dirty="0">
            <a:latin typeface="Bahnschrift SemiBold SemiConden" panose="020B0502040204020203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400" kern="1200" dirty="0">
              <a:latin typeface="Bahnschrift SemiBold SemiConden" panose="020B0502040204020203" pitchFamily="34" charset="0"/>
            </a:rPr>
            <a:t>kohtunikud</a:t>
          </a:r>
          <a:endParaRPr lang="en-US" sz="2400" kern="1200" dirty="0">
            <a:latin typeface="Bahnschrift SemiBold SemiConden" panose="020B0502040204020203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400" kern="1200" dirty="0">
              <a:latin typeface="Bahnschrift SemiBold SemiConden" panose="020B0502040204020203" pitchFamily="34" charset="0"/>
            </a:rPr>
            <a:t>meedia jt</a:t>
          </a:r>
          <a:endParaRPr lang="en-US" sz="2400" kern="1200" dirty="0">
            <a:latin typeface="Bahnschrift SemiBold SemiConden" panose="020B0502040204020203" pitchFamily="34" charset="0"/>
          </a:endParaRPr>
        </a:p>
      </dsp:txBody>
      <dsp:txXfrm>
        <a:off x="6723873" y="1304820"/>
        <a:ext cx="1750978" cy="1167318"/>
      </dsp:txXfrm>
    </dsp:sp>
    <dsp:sp modelId="{B71A5CBA-9628-480A-BA40-50F5F45BFCF5}">
      <dsp:nvSpPr>
        <dsp:cNvPr id="0" name=""/>
        <dsp:cNvSpPr/>
      </dsp:nvSpPr>
      <dsp:spPr>
        <a:xfrm>
          <a:off x="5439822" y="2810152"/>
          <a:ext cx="1167318" cy="1167318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>
              <a:latin typeface="Bahnschrift SemiBold SemiConden" panose="020B0502040204020203" pitchFamily="34" charset="0"/>
            </a:rPr>
            <a:t>10</a:t>
          </a:r>
          <a:endParaRPr lang="en-US" sz="2400" kern="1200" dirty="0">
            <a:latin typeface="Bahnschrift SemiBold SemiConden" panose="020B0502040204020203" pitchFamily="34" charset="0"/>
          </a:endParaRPr>
        </a:p>
      </dsp:txBody>
      <dsp:txXfrm>
        <a:off x="5610772" y="2981102"/>
        <a:ext cx="825418" cy="825418"/>
      </dsp:txXfrm>
    </dsp:sp>
    <dsp:sp modelId="{BF4FA33D-8E86-4312-8DF6-10291BCD9194}">
      <dsp:nvSpPr>
        <dsp:cNvPr id="0" name=""/>
        <dsp:cNvSpPr/>
      </dsp:nvSpPr>
      <dsp:spPr>
        <a:xfrm>
          <a:off x="6723873" y="2810152"/>
          <a:ext cx="1750978" cy="116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400" kern="1200" dirty="0">
              <a:latin typeface="Bahnschrift SemiBold SemiConden" panose="020B0502040204020203" pitchFamily="34" charset="0"/>
            </a:rPr>
            <a:t>kliendid</a:t>
          </a:r>
          <a:endParaRPr lang="en-US" sz="2400" kern="1200" dirty="0">
            <a:latin typeface="Bahnschrift SemiBold SemiConden" panose="020B0502040204020203" pitchFamily="34" charset="0"/>
          </a:endParaRPr>
        </a:p>
      </dsp:txBody>
      <dsp:txXfrm>
        <a:off x="6723873" y="2810152"/>
        <a:ext cx="1750978" cy="1167318"/>
      </dsp:txXfrm>
    </dsp:sp>
    <dsp:sp modelId="{58D2BF6B-92F4-47DB-AD16-96EAE1897CF8}">
      <dsp:nvSpPr>
        <dsp:cNvPr id="0" name=""/>
        <dsp:cNvSpPr/>
      </dsp:nvSpPr>
      <dsp:spPr>
        <a:xfrm>
          <a:off x="4687156" y="4113808"/>
          <a:ext cx="1167318" cy="1167318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>
              <a:latin typeface="Bahnschrift SemiBold SemiConden" panose="020B0502040204020203" pitchFamily="34" charset="0"/>
            </a:rPr>
            <a:t>47</a:t>
          </a:r>
          <a:r>
            <a:rPr lang="et-EE" sz="2400" kern="1200" dirty="0"/>
            <a:t> </a:t>
          </a:r>
          <a:endParaRPr lang="en-US" sz="2400" kern="1200" dirty="0"/>
        </a:p>
      </dsp:txBody>
      <dsp:txXfrm>
        <a:off x="4858106" y="4284758"/>
        <a:ext cx="825418" cy="825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CB344-FC31-4805-A639-F9622842A318}">
      <dsp:nvSpPr>
        <dsp:cNvPr id="0" name=""/>
        <dsp:cNvSpPr/>
      </dsp:nvSpPr>
      <dsp:spPr>
        <a:xfrm>
          <a:off x="2945922" y="413628"/>
          <a:ext cx="2458969" cy="210990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500" kern="1200" dirty="0">
              <a:latin typeface="Bahnschrift SemiBold SemiConden" panose="020B0502040204020203" pitchFamily="34" charset="0"/>
            </a:rPr>
            <a:t>Staar</a:t>
          </a:r>
          <a:endParaRPr lang="en-US" sz="2500" kern="1200" dirty="0">
            <a:latin typeface="Bahnschrift SemiBold SemiConden" panose="020B0502040204020203" pitchFamily="34" charset="0"/>
          </a:endParaRPr>
        </a:p>
      </dsp:txBody>
      <dsp:txXfrm>
        <a:off x="3306030" y="722617"/>
        <a:ext cx="1738753" cy="1491929"/>
      </dsp:txXfrm>
    </dsp:sp>
    <dsp:sp modelId="{6829E129-9568-4E65-BA9D-70A488B7C94F}">
      <dsp:nvSpPr>
        <dsp:cNvPr id="0" name=""/>
        <dsp:cNvSpPr/>
      </dsp:nvSpPr>
      <dsp:spPr>
        <a:xfrm>
          <a:off x="4223458" y="1707793"/>
          <a:ext cx="3266865" cy="32668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500" kern="1200" dirty="0">
              <a:latin typeface="Bahnschrift SemiBold SemiConden" panose="020B0502040204020203" pitchFamily="34" charset="0"/>
            </a:rPr>
            <a:t>Tippkvaliteet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500" kern="1200" dirty="0">
              <a:latin typeface="Bahnschrift SemiBold SemiConden" panose="020B0502040204020203" pitchFamily="34" charset="0"/>
            </a:rPr>
            <a:t>Tuntus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500" kern="1200" dirty="0">
              <a:latin typeface="Bahnschrift SemiBold SemiConden" panose="020B0502040204020203" pitchFamily="34" charset="0"/>
            </a:rPr>
            <a:t>Ühiskonna teenimine</a:t>
          </a:r>
          <a:endParaRPr lang="en-US" sz="2500" kern="1200" dirty="0">
            <a:latin typeface="Bahnschrift SemiBold SemiConden" panose="020B0502040204020203" pitchFamily="34" charset="0"/>
          </a:endParaRPr>
        </a:p>
      </dsp:txBody>
      <dsp:txXfrm>
        <a:off x="4701879" y="2186208"/>
        <a:ext cx="2310023" cy="2309989"/>
      </dsp:txXfrm>
    </dsp:sp>
    <dsp:sp modelId="{15294775-4C30-4365-A80B-5D2CFB494FC7}">
      <dsp:nvSpPr>
        <dsp:cNvPr id="0" name=""/>
        <dsp:cNvSpPr/>
      </dsp:nvSpPr>
      <dsp:spPr>
        <a:xfrm>
          <a:off x="5661991" y="302491"/>
          <a:ext cx="2742468" cy="260750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500" kern="1200" dirty="0">
              <a:latin typeface="Bahnschrift SemiBold SemiConden" panose="020B0502040204020203" pitchFamily="34" charset="0"/>
            </a:rPr>
            <a:t>Ideaalne rollikäitumine</a:t>
          </a:r>
          <a:endParaRPr lang="en-US" sz="2500" kern="1200" dirty="0">
            <a:latin typeface="Bahnschrift SemiBold SemiConden" panose="020B0502040204020203" pitchFamily="34" charset="0"/>
          </a:endParaRPr>
        </a:p>
      </dsp:txBody>
      <dsp:txXfrm>
        <a:off x="6063616" y="684352"/>
        <a:ext cx="1939218" cy="184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116EA-480C-4685-A8A5-12BA3D75374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7E517-D3AA-4BBF-88FD-A58C60B2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6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Kuidas tippadvokaati</a:t>
            </a:r>
            <a:r>
              <a:rPr lang="et-EE" baseline="0" dirty="0"/>
              <a:t> määratleda?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E517-D3AA-4BBF-88FD-A58C60B2ED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5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Kuidas jõuda</a:t>
            </a:r>
            <a:r>
              <a:rPr lang="et-EE" baseline="0" dirty="0"/>
              <a:t> tippu?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35FF-B20A-4521-9B7D-2BFF242BFE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Miks on vähe naisi büroode</a:t>
            </a:r>
            <a:r>
              <a:rPr lang="et-EE" baseline="0" dirty="0"/>
              <a:t> partnerite hulgas?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E517-D3AA-4BBF-88FD-A58C60B2ED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Mida teha?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E517-D3AA-4BBF-88FD-A58C60B2ED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4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2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5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3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9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9F25-B040-46DA-A602-DA71E9473FD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B02A-9736-4A8A-9469-F62C1C7A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8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Tippadvokaadi kuvand</a:t>
            </a:r>
            <a:endParaRPr lang="en-US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240" y="3983700"/>
            <a:ext cx="9144000" cy="2417099"/>
          </a:xfrm>
        </p:spPr>
        <p:txBody>
          <a:bodyPr>
            <a:normAutofit lnSpcReduction="10000"/>
          </a:bodyPr>
          <a:lstStyle/>
          <a:p>
            <a:r>
              <a:rPr lang="et-EE" sz="48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Maaja Vadi ja Anne Reino</a:t>
            </a:r>
          </a:p>
          <a:p>
            <a:r>
              <a:rPr lang="et-EE" dirty="0">
                <a:latin typeface="Bahnschrift SemiBold SemiConden" panose="020B0502040204020203" pitchFamily="34" charset="0"/>
              </a:rPr>
              <a:t>Tartu Ülikool, majandusteaduskond</a:t>
            </a:r>
          </a:p>
          <a:p>
            <a:br>
              <a:rPr lang="et-EE" dirty="0">
                <a:latin typeface="Bahnschrift SemiBold SemiConden" panose="020B0502040204020203" pitchFamily="34" charset="0"/>
              </a:rPr>
            </a:br>
            <a:r>
              <a:rPr lang="et-EE" dirty="0">
                <a:latin typeface="Bahnschrift SemiBold SemiConden" panose="020B0502040204020203" pitchFamily="34" charset="0"/>
              </a:rPr>
              <a:t>Advokatuuri 100. juubelikonverentsil</a:t>
            </a:r>
          </a:p>
          <a:p>
            <a:r>
              <a:rPr lang="et-EE" dirty="0">
                <a:latin typeface="Bahnschrift SemiBold SemiConden" panose="020B0502040204020203" pitchFamily="34" charset="0"/>
              </a:rPr>
              <a:t>12.09.2019. </a:t>
            </a:r>
            <a:endParaRPr lang="en-US" dirty="0"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84" y="124446"/>
            <a:ext cx="4590418" cy="9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5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Kuidas on võimalik olukorda muuta? </a:t>
            </a:r>
            <a:endParaRPr lang="en-US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111245"/>
              </p:ext>
            </p:extLst>
          </p:nvPr>
        </p:nvGraphicFramePr>
        <p:xfrm>
          <a:off x="462000" y="1825626"/>
          <a:ext cx="11268000" cy="41090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04000">
                  <a:extLst>
                    <a:ext uri="{9D8B030D-6E8A-4147-A177-3AD203B41FA5}">
                      <a16:colId xmlns:a16="http://schemas.microsoft.com/office/drawing/2014/main" val="348794876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612683545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858332869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3115054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r>
                        <a:rPr lang="et-EE" sz="2800" dirty="0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Võimalused</a:t>
                      </a:r>
                      <a:r>
                        <a:rPr lang="et-EE" sz="2800" baseline="0" dirty="0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muutuseks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Bahnschrift SemiBold SemiConden" panose="020B0502040204020203" pitchFamily="34" charset="0"/>
                        </a:rPr>
                        <a:t>Kokku</a:t>
                      </a: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Bahnschrift SemiBold SemiConden" panose="020B0502040204020203" pitchFamily="34" charset="0"/>
                        </a:rPr>
                        <a:t> (%)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Mehed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Naised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7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Bahnschrift SemiBold SemiConden" panose="020B0502040204020203" pitchFamily="34" charset="0"/>
                        </a:rPr>
                        <a:t>Organisatsiooni toetus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26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17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30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67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 err="1">
                          <a:effectLst/>
                          <a:latin typeface="Bahnschrift SemiBold SemiConden" panose="020B0502040204020203" pitchFamily="34" charset="0"/>
                        </a:rPr>
                        <a:t>Evolutsiooniline</a:t>
                      </a:r>
                      <a:r>
                        <a:rPr lang="et-EE" sz="2800" dirty="0">
                          <a:effectLst/>
                          <a:latin typeface="Bahnschrift SemiBold SemiConden" panose="020B0502040204020203" pitchFamily="34" charset="0"/>
                        </a:rPr>
                        <a:t> areng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18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23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15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1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Bahnschrift SemiBold SemiConden" panose="020B0502040204020203" pitchFamily="34" charset="0"/>
                        </a:rPr>
                        <a:t>Naised peaksid ise 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18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10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22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169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Bahnschrift SemiBold SemiConden" panose="020B0502040204020203" pitchFamily="34" charset="0"/>
                        </a:rPr>
                        <a:t>Avalikustamine, meedia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18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20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15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3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Bahnschrift SemiBold SemiConden" panose="020B0502040204020203" pitchFamily="34" charset="0"/>
                        </a:rPr>
                        <a:t>Sellist nähtust pole olemas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Bahnschrift SemiBold SemiConden" panose="020B0502040204020203" pitchFamily="34" charset="0"/>
                        </a:rPr>
                        <a:t>14</a:t>
                      </a:r>
                      <a:endParaRPr lang="en-US" sz="28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13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 9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059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Bahnschrift SemiBold SemiConden" panose="020B0502040204020203" pitchFamily="34" charset="0"/>
                        </a:rPr>
                        <a:t>Muutused ühiskonnas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Bahnschrift SemiBold SemiConden" panose="020B0502040204020203" pitchFamily="34" charset="0"/>
                        </a:rPr>
                        <a:t>(sh vanemapuhkus)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Bahnschrift SemiBold SemiConden" panose="020B0502040204020203" pitchFamily="34" charset="0"/>
                        </a:rPr>
                        <a:t>6</a:t>
                      </a:r>
                      <a:endParaRPr lang="en-US" sz="28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17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 9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38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03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835" y="0"/>
            <a:ext cx="10515600" cy="1325563"/>
          </a:xfrm>
        </p:spPr>
        <p:txBody>
          <a:bodyPr/>
          <a:lstStyle/>
          <a:p>
            <a:r>
              <a:rPr lang="et-EE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Lõpetuseks</a:t>
            </a:r>
            <a:endParaRPr lang="en-US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835" y="1174698"/>
            <a:ext cx="6891130" cy="18158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t-EE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Advokaadi vaade: </a:t>
            </a:r>
          </a:p>
          <a:p>
            <a:r>
              <a:rPr lang="et-EE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„M</a:t>
            </a:r>
            <a:r>
              <a:rPr lang="en-U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 </a:t>
            </a:r>
            <a:r>
              <a:rPr lang="en-US" sz="2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tunnen</a:t>
            </a:r>
            <a:r>
              <a:rPr lang="en-US" sz="2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uhkust</a:t>
            </a:r>
            <a:r>
              <a:rPr lang="et-EE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, et olen 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Eesti</a:t>
            </a:r>
            <a:r>
              <a:rPr lang="en-U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Advokatuuri</a:t>
            </a:r>
            <a:r>
              <a:rPr lang="en-U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liige</a:t>
            </a:r>
            <a:r>
              <a:rPr lang="et-EE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t-EE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änasel</a:t>
            </a:r>
            <a:r>
              <a:rPr lang="en-U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päeval</a:t>
            </a:r>
            <a:r>
              <a:rPr lang="en-U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on</a:t>
            </a:r>
            <a:r>
              <a:rPr lang="et-EE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see</a:t>
            </a:r>
            <a:r>
              <a:rPr lang="en-U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väga</a:t>
            </a:r>
            <a:r>
              <a:rPr lang="en-U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professionaalne</a:t>
            </a:r>
            <a:r>
              <a:rPr lang="en-U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organisatsioon</a:t>
            </a:r>
            <a:r>
              <a:rPr lang="et-EE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 S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ee</a:t>
            </a:r>
            <a:r>
              <a:rPr lang="et-EE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kaitseb</a:t>
            </a:r>
            <a:r>
              <a:rPr lang="en-US" sz="2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ja </a:t>
            </a:r>
            <a:r>
              <a:rPr lang="en-US" sz="28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hoiab</a:t>
            </a:r>
            <a:r>
              <a:rPr lang="et-EE" sz="28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t-EE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dvokaadi</a:t>
            </a:r>
            <a:r>
              <a:rPr lang="en-US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kuvandit</a:t>
            </a:r>
            <a:r>
              <a:rPr lang="et-EE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.“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7375" y="3050214"/>
            <a:ext cx="6758608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2800" dirty="0">
                <a:solidFill>
                  <a:schemeClr val="tx2"/>
                </a:solidFill>
                <a:latin typeface="Bahnschrift SemiBold Condensed" panose="020B0502040204020203" pitchFamily="34" charset="0"/>
              </a:rPr>
              <a:t>Kliendi vaade:</a:t>
            </a:r>
          </a:p>
          <a:p>
            <a:r>
              <a:rPr lang="et-EE" sz="2800" b="1" dirty="0">
                <a:solidFill>
                  <a:schemeClr val="tx2"/>
                </a:solidFill>
                <a:latin typeface="Bahnschrift SemiBold Condensed" panose="020B0502040204020203" pitchFamily="34" charset="0"/>
              </a:rPr>
              <a:t>„Vaatan neid aukartusega</a:t>
            </a:r>
            <a:r>
              <a:rPr lang="et-EE" sz="2800" dirty="0">
                <a:solidFill>
                  <a:schemeClr val="tx2"/>
                </a:solidFill>
                <a:latin typeface="Bahnschrift SemiBold Condensed" panose="020B0502040204020203" pitchFamily="34" charset="0"/>
              </a:rPr>
              <a:t>, see on uhke amet. </a:t>
            </a:r>
          </a:p>
          <a:p>
            <a:r>
              <a:rPr lang="et-EE" sz="2800" dirty="0">
                <a:solidFill>
                  <a:schemeClr val="tx2"/>
                </a:solidFill>
                <a:latin typeface="Bahnschrift SemiBold Condensed" panose="020B0502040204020203" pitchFamily="34" charset="0"/>
              </a:rPr>
              <a:t>Advokatuur võib enda üle uhke olla. Nad on advokaadi head mainet </a:t>
            </a:r>
            <a:r>
              <a:rPr lang="et-EE" sz="2800" b="1" dirty="0">
                <a:solidFill>
                  <a:schemeClr val="tx2"/>
                </a:solidFill>
                <a:latin typeface="Bahnschrift SemiBold Condensed" panose="020B0502040204020203" pitchFamily="34" charset="0"/>
              </a:rPr>
              <a:t>hoidnud</a:t>
            </a:r>
            <a:r>
              <a:rPr lang="et-EE" sz="2800" dirty="0">
                <a:solidFill>
                  <a:schemeClr val="tx2"/>
                </a:solidFill>
                <a:latin typeface="Bahnschrift SemiBold Condensed" panose="020B0502040204020203" pitchFamily="34" charset="0"/>
              </a:rPr>
              <a:t>.“</a:t>
            </a:r>
            <a:endParaRPr lang="en-US" sz="2800" dirty="0">
              <a:solidFill>
                <a:schemeClr val="tx2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835" y="4925731"/>
            <a:ext cx="8030817" cy="18158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t-E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Kohtuniku vaade: </a:t>
            </a:r>
          </a:p>
          <a:p>
            <a:r>
              <a:rPr lang="et-E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„Advokatuur on riiklust toetav organisatsioon. Ilma advokatuurita  ei saagi riik koos püsida. Kogu </a:t>
            </a:r>
            <a:r>
              <a:rPr lang="et-E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teadmistepagasi</a:t>
            </a:r>
            <a:r>
              <a:rPr lang="et-E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 koos hoidmine on hästi vajalik. Seda nad peaksidki ja esindavadki.“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Uuringu valim </a:t>
            </a:r>
            <a:endParaRPr lang="en-US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640536"/>
              </p:ext>
            </p:extLst>
          </p:nvPr>
        </p:nvGraphicFramePr>
        <p:xfrm>
          <a:off x="334735" y="1338944"/>
          <a:ext cx="11650435" cy="528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7650" y="3679164"/>
            <a:ext cx="7200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000" dirty="0">
                <a:latin typeface="Bahnschrift SemiBold SemiConden" panose="020B0502040204020203" pitchFamily="34" charset="0"/>
              </a:rPr>
              <a:t>209</a:t>
            </a:r>
            <a:endParaRPr lang="en-US" sz="3000" dirty="0">
              <a:latin typeface="Bahnschrift SemiBold SemiConden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4471" y="5837464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>
                <a:latin typeface="Bahnschrift SemiBold SemiConden" panose="020B0502040204020203" pitchFamily="34" charset="0"/>
              </a:rPr>
              <a:t>üliõpilased</a:t>
            </a:r>
            <a:endParaRPr lang="en-US" sz="24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3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Kui palju on Eestis tippadvokaate? </a:t>
            </a:r>
            <a:endParaRPr lang="en-US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6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00" y="174044"/>
            <a:ext cx="11403376" cy="648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Aadu</a:t>
            </a:r>
            <a:r>
              <a:rPr lang="en-AU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Luberg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Aare Tark 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Aivar </a:t>
            </a:r>
            <a:r>
              <a:rPr lang="en-US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Pilv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Sorainen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Alar Urm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Aleksander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Glikman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Jakobson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Allar Jõks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Andres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Simson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Andrus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Lillo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Anneliis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Räpo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Anton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Sigal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Ants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Nõmper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Antti </a:t>
            </a:r>
            <a:r>
              <a:rPr lang="en-US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Aasma</a:t>
            </a:r>
            <a:r>
              <a:rPr lang="en-US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Arvo</a:t>
            </a:r>
            <a:r>
              <a:rPr lang="en-US" sz="2600" dirty="0">
                <a:solidFill>
                  <a:srgbClr val="002060"/>
                </a:solidFill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Suuban</a:t>
            </a:r>
            <a:r>
              <a:rPr lang="en-US" sz="2600" dirty="0">
                <a:solidFill>
                  <a:srgbClr val="002060"/>
                </a:solidFill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t-EE" sz="26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Ginter </a:t>
            </a:r>
            <a:r>
              <a:rPr lang="en-US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Dmitri </a:t>
            </a:r>
            <a:r>
              <a:rPr lang="en-US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Teplõhh</a:t>
            </a:r>
            <a:r>
              <a:rPr lang="et-EE" sz="26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Elmer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Muna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Enno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Heringson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Erki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Kergandberg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Erki Vabamets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Gerli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Kilusk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Gerly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Kask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Hannes </a:t>
            </a: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Vallikivi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Helen Hääl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Ilmar-Erik Aavakivi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Imbi Jürgen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Indrek Leppik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Indrek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Lillo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Indrek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Sirk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Jaanus Mody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Jaanus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Tehver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Jüri Leppik </a:t>
            </a:r>
            <a:r>
              <a:rPr lang="en-US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Jüri</a:t>
            </a:r>
            <a:r>
              <a:rPr lang="en-US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Raidla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Kadri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Michelson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Kaido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Künnapas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Kaido Uduste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Karina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Lõhmus-Ein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Karmen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Kaspar Lind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Katrin Orav Katrin Sarap Kristi Sild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Kuldar</a:t>
            </a:r>
            <a:r>
              <a:rPr lang="en-US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-Jaan </a:t>
            </a:r>
            <a:r>
              <a:rPr lang="en-US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Torokoff</a:t>
            </a:r>
            <a:r>
              <a:rPr lang="et-EE" sz="26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Küllike</a:t>
            </a:r>
            <a:r>
              <a:rPr lang="en-US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Namm</a:t>
            </a:r>
            <a:r>
              <a:rPr lang="et-EE" sz="26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Leon </a:t>
            </a:r>
            <a:r>
              <a:rPr lang="en-US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Glikman</a:t>
            </a:r>
            <a:r>
              <a:rPr lang="et-EE" sz="26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Lìina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Linsi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Liis Tedder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Madis Päts </a:t>
            </a:r>
            <a:r>
              <a:rPr lang="en-US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Madis</a:t>
            </a:r>
            <a:r>
              <a:rPr lang="en-US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Saar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Maivi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Ots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Margo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Lemetti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 Must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Mägi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Marina Kotkas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Marit</a:t>
            </a:r>
            <a:r>
              <a:rPr lang="en-US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Toom </a:t>
            </a:r>
            <a:r>
              <a:rPr lang="et-EE" sz="26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Marko </a:t>
            </a:r>
            <a:r>
              <a:rPr lang="en-US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Kaevando</a:t>
            </a:r>
            <a:r>
              <a:rPr lang="et-EE" sz="26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Marko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Kairjak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Märt</a:t>
            </a:r>
            <a:r>
              <a:rPr lang="en-AU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Rask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Sikut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Martin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Käerdi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 Tamme </a:t>
            </a:r>
            <a:r>
              <a:rPr lang="en-AU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 </a:t>
            </a: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Triipan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Mihkel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Miidla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Monika Mägi</a:t>
            </a:r>
            <a:r>
              <a:rPr lang="et-EE" sz="26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Norman Aas Olavi-Jüri Luik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Oliver </a:t>
            </a: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Nääs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Keres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Künnap Paul Varul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Peeter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Kutman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Piret Blankin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Piret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Jesse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Priit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Priit </a:t>
            </a: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Raudsepp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Raino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Paron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Ramon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Rask Risto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Sidok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Risto Vahimets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Senny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Pello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Sergei </a:t>
            </a:r>
            <a:r>
              <a:rPr lang="en-US" sz="2600" dirty="0" err="1">
                <a:solidFill>
                  <a:srgbClr val="002060"/>
                </a:solidFill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Politšev</a:t>
            </a:r>
            <a:r>
              <a:rPr lang="et-EE" sz="2600" dirty="0">
                <a:solidFill>
                  <a:srgbClr val="002060"/>
                </a:solidFill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 Levin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Sirje Must </a:t>
            </a: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Sten</a:t>
            </a:r>
            <a:r>
              <a:rPr lang="en-AU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Luiga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Sven Papp Tanel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Kalaus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Tarmo Peterson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Tarvo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Lindma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Tauri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Tigasson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Timo Kullerkupp Toivo Viilup Toomas Luhaäär Toomas Prangli Toomas Vaher 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Triin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Kaurov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Triinu </a:t>
            </a:r>
            <a:r>
              <a:rPr lang="et-EE" sz="2600" dirty="0" err="1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Hiob</a:t>
            </a:r>
            <a:r>
              <a:rPr lang="et-EE" sz="2600" dirty="0">
                <a:solidFill>
                  <a:srgbClr val="A4000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Üllar Talviste Urmas </a:t>
            </a:r>
            <a:r>
              <a:rPr lang="et-EE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Volens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Vahur Kivistik</a:t>
            </a:r>
            <a:r>
              <a:rPr lang="et-EE" sz="26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Villu</a:t>
            </a:r>
            <a:r>
              <a:rPr lang="en-AU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Otsmann</a:t>
            </a:r>
            <a:r>
              <a:rPr lang="et-EE" sz="26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600" dirty="0"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8955" y="45090"/>
            <a:ext cx="11676184" cy="681291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0" dirty="0"/>
              <a:t>101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3370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1805447"/>
              </p:ext>
            </p:extLst>
          </p:nvPr>
        </p:nvGraphicFramePr>
        <p:xfrm>
          <a:off x="157316" y="1256150"/>
          <a:ext cx="11794545" cy="5445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74462" y="442135"/>
            <a:ext cx="6208751" cy="646331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t-EE" sz="36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Kuidas tippadvokaati määratleda?</a:t>
            </a:r>
            <a:endParaRPr lang="en-US" sz="36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2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89" y="-153255"/>
            <a:ext cx="10515600" cy="1325563"/>
          </a:xfrm>
        </p:spPr>
        <p:txBody>
          <a:bodyPr/>
          <a:lstStyle/>
          <a:p>
            <a:r>
              <a:rPr lang="et-EE" dirty="0">
                <a:latin typeface="Bahnschrift SemiBold SemiConden" panose="020B0502040204020203" pitchFamily="34" charset="0"/>
              </a:rPr>
              <a:t>Kes on tippadvokaat? </a:t>
            </a:r>
            <a:endParaRPr lang="en-US" dirty="0">
              <a:latin typeface="Bahnschrift SemiBold SemiConden" panose="020B05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9189" y="1172308"/>
            <a:ext cx="3694596" cy="5498122"/>
            <a:chOff x="209189" y="1172308"/>
            <a:chExt cx="3694596" cy="5498122"/>
          </a:xfrm>
        </p:grpSpPr>
        <p:sp>
          <p:nvSpPr>
            <p:cNvPr id="4" name="Rectangle 3"/>
            <p:cNvSpPr/>
            <p:nvPr/>
          </p:nvSpPr>
          <p:spPr>
            <a:xfrm>
              <a:off x="209189" y="2250830"/>
              <a:ext cx="3694596" cy="441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Kutse-eetika normid</a:t>
              </a:r>
            </a:p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Tugev meeskond</a:t>
              </a:r>
            </a:p>
            <a:p>
              <a:r>
                <a:rPr lang="et-EE" sz="3200" dirty="0" err="1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Ekspertsusel</a:t>
              </a:r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 põhinev maine</a:t>
              </a:r>
            </a:p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Mõju/Roll ühiskonnas</a:t>
              </a:r>
              <a:endParaRPr lang="en-US" sz="3200" dirty="0">
                <a:solidFill>
                  <a:srgbClr val="002060"/>
                </a:solidFill>
                <a:latin typeface="Bahnschrift SemiBold SemiConden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89" y="1172308"/>
              <a:ext cx="3694596" cy="9488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Kliendid </a:t>
              </a:r>
              <a:endParaRPr lang="en-US" sz="3200" dirty="0">
                <a:solidFill>
                  <a:srgbClr val="002060"/>
                </a:solidFill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6189" y="1172308"/>
            <a:ext cx="3519996" cy="5498122"/>
            <a:chOff x="4346189" y="1172308"/>
            <a:chExt cx="3519996" cy="5498122"/>
          </a:xfrm>
        </p:grpSpPr>
        <p:sp>
          <p:nvSpPr>
            <p:cNvPr id="6" name="Rectangle 5"/>
            <p:cNvSpPr/>
            <p:nvPr/>
          </p:nvSpPr>
          <p:spPr>
            <a:xfrm>
              <a:off x="4346189" y="2250830"/>
              <a:ext cx="3519996" cy="441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Juhib protsesse; ratsionaalsus</a:t>
              </a:r>
            </a:p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Tugev meeskond</a:t>
              </a:r>
            </a:p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Valib juhtumeid </a:t>
              </a:r>
            </a:p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Roll ühiskonnas</a:t>
              </a:r>
              <a:endParaRPr lang="en-US" sz="3200" dirty="0">
                <a:solidFill>
                  <a:srgbClr val="002060"/>
                </a:solidFill>
                <a:latin typeface="Bahnschrift SemiBold SemiConden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6189" y="1172308"/>
              <a:ext cx="3519996" cy="94627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Prokurörid/</a:t>
              </a:r>
            </a:p>
            <a:p>
              <a:pPr algn="ctr"/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kohtunikud jt</a:t>
              </a:r>
              <a:endParaRPr lang="en-US" sz="3200" dirty="0">
                <a:solidFill>
                  <a:srgbClr val="002060"/>
                </a:solidFill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15300" y="1172308"/>
            <a:ext cx="3795346" cy="5498122"/>
            <a:chOff x="8115300" y="1172308"/>
            <a:chExt cx="3795346" cy="5498122"/>
          </a:xfrm>
        </p:grpSpPr>
        <p:sp>
          <p:nvSpPr>
            <p:cNvPr id="7" name="Rectangle 6"/>
            <p:cNvSpPr/>
            <p:nvPr/>
          </p:nvSpPr>
          <p:spPr>
            <a:xfrm>
              <a:off x="8115300" y="2250830"/>
              <a:ext cx="3795346" cy="441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t-EE" sz="3200" dirty="0">
                <a:solidFill>
                  <a:srgbClr val="002060"/>
                </a:solidFill>
                <a:latin typeface="Bahnschrift SemiBold SemiConden" panose="020B0502040204020203" pitchFamily="34" charset="0"/>
              </a:endParaRPr>
            </a:p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Kutse-eetika normid</a:t>
              </a:r>
            </a:p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Koostöö kolleegidega</a:t>
              </a:r>
            </a:p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Kliendikesksus ja teadmised </a:t>
              </a:r>
            </a:p>
            <a:p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Pidev enesetäiendamine </a:t>
              </a:r>
              <a:endParaRPr lang="en-US" sz="3200" dirty="0">
                <a:solidFill>
                  <a:srgbClr val="002060"/>
                </a:solidFill>
                <a:latin typeface="Bahnschrift SemiBold SemiConden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15300" y="1172308"/>
              <a:ext cx="3705461" cy="9488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32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Advokaadid</a:t>
              </a:r>
              <a:endParaRPr lang="en-US" sz="3200" dirty="0">
                <a:solidFill>
                  <a:srgbClr val="002060"/>
                </a:solidFill>
                <a:latin typeface="Bahnschrift SemiBold SemiConden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8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89" y="-153255"/>
            <a:ext cx="10515600" cy="1325563"/>
          </a:xfrm>
        </p:spPr>
        <p:txBody>
          <a:bodyPr/>
          <a:lstStyle/>
          <a:p>
            <a:r>
              <a:rPr lang="et-EE" dirty="0">
                <a:latin typeface="Bahnschrift SemiBold SemiConden" panose="020B0502040204020203" pitchFamily="34" charset="0"/>
              </a:rPr>
              <a:t>Kes on tippadvokaat? </a:t>
            </a:r>
            <a:endParaRPr lang="en-US" dirty="0">
              <a:latin typeface="Bahnschrift SemiBold SemiConden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189" y="2250830"/>
            <a:ext cx="3694596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3200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Kutse-eetika normid</a:t>
            </a:r>
          </a:p>
          <a:p>
            <a:r>
              <a:rPr lang="et-EE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Tugev meeskond</a:t>
            </a:r>
          </a:p>
          <a:p>
            <a:r>
              <a:rPr lang="et-EE" sz="32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Ekspertsusel</a:t>
            </a:r>
            <a:r>
              <a:rPr lang="et-EE" sz="32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põhinev maine</a:t>
            </a:r>
          </a:p>
          <a:p>
            <a:r>
              <a:rPr lang="et-EE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Mõju/Roll ühiskonnas</a:t>
            </a:r>
            <a:endParaRPr lang="en-US" sz="3200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189" y="1172308"/>
            <a:ext cx="3694596" cy="9488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Kliendid </a:t>
            </a:r>
            <a:endParaRPr lang="en-US" sz="32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6189" y="2250830"/>
            <a:ext cx="3519996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Juhib protsesse; ratsionaalsus</a:t>
            </a:r>
          </a:p>
          <a:p>
            <a:r>
              <a:rPr lang="et-EE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Tugev meeskond</a:t>
            </a:r>
          </a:p>
          <a:p>
            <a:r>
              <a:rPr lang="et-EE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Valib juhtumeid </a:t>
            </a:r>
          </a:p>
          <a:p>
            <a:r>
              <a:rPr lang="et-EE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Roll ühiskonnas</a:t>
            </a:r>
            <a:endParaRPr lang="en-US" sz="3200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5300" y="2250830"/>
            <a:ext cx="3795346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t-EE" sz="3200" dirty="0">
              <a:solidFill>
                <a:schemeClr val="accent6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et-EE" sz="3200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Kutse-eetika normid</a:t>
            </a:r>
          </a:p>
          <a:p>
            <a:r>
              <a:rPr lang="et-EE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Koostöö kolleegidega</a:t>
            </a:r>
          </a:p>
          <a:p>
            <a:r>
              <a:rPr lang="et-EE" sz="32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Kliendikesksus ja teadmised </a:t>
            </a:r>
          </a:p>
          <a:p>
            <a:r>
              <a:rPr lang="et-EE" sz="32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Pidev enesetäiendamine </a:t>
            </a:r>
            <a:endParaRPr lang="en-US" sz="3200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6189" y="1172308"/>
            <a:ext cx="3519996" cy="9462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Prokurörid/</a:t>
            </a:r>
          </a:p>
          <a:p>
            <a:pPr algn="ctr"/>
            <a:r>
              <a:rPr lang="et-EE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kohtunikud jt</a:t>
            </a:r>
            <a:endParaRPr lang="en-US" sz="32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5300" y="1172308"/>
            <a:ext cx="3705461" cy="9488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Advokaadid</a:t>
            </a:r>
            <a:endParaRPr lang="en-US" sz="32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7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 descr="North Region rentals on a boat for your vacations with IHA ..."/>
          <p:cNvSpPr/>
          <p:nvPr/>
        </p:nvSpPr>
        <p:spPr>
          <a:xfrm>
            <a:off x="2788514" y="122903"/>
            <a:ext cx="6194621" cy="673509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278854" y="3823584"/>
            <a:ext cx="3159839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t-EE" sz="2800" dirty="0">
                <a:latin typeface="Bahnschrift SemiBold SemiConden" panose="020B0502040204020203" pitchFamily="34" charset="0"/>
              </a:rPr>
              <a:t>Klientide nõustamine </a:t>
            </a:r>
          </a:p>
          <a:p>
            <a:r>
              <a:rPr lang="et-EE" sz="2800" dirty="0">
                <a:latin typeface="Bahnschrift SemiBold SemiConden" panose="020B0502040204020203" pitchFamily="34" charset="0"/>
              </a:rPr>
              <a:t>kuni 85% tööajast</a:t>
            </a:r>
            <a:endParaRPr lang="en-US" sz="2800" dirty="0">
              <a:latin typeface="Bahnschrift SemiBold SemiConden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6508" y="2742041"/>
            <a:ext cx="410668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t-EE" sz="2800" dirty="0">
                <a:latin typeface="Bahnschrift SemiBold SemiConden" panose="020B0502040204020203" pitchFamily="34" charset="0"/>
              </a:rPr>
              <a:t>Suhtlemisrollid ja </a:t>
            </a:r>
          </a:p>
          <a:p>
            <a:r>
              <a:rPr lang="et-EE" sz="2800" dirty="0">
                <a:latin typeface="Bahnschrift SemiBold SemiConden" panose="020B0502040204020203" pitchFamily="34" charset="0"/>
              </a:rPr>
              <a:t>enesetäiendamine</a:t>
            </a:r>
            <a:endParaRPr lang="en-US" sz="28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Kuidas jõuda tippu?</a:t>
            </a:r>
            <a:br>
              <a:rPr lang="en-US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Miks on vähe naisi büroode partnerite hulgas?</a:t>
            </a:r>
            <a:br>
              <a:rPr lang="en-US" sz="36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endParaRPr lang="en-US" sz="36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045585"/>
              </p:ext>
            </p:extLst>
          </p:nvPr>
        </p:nvGraphicFramePr>
        <p:xfrm>
          <a:off x="838200" y="1825625"/>
          <a:ext cx="10515600" cy="4361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0287">
                  <a:extLst>
                    <a:ext uri="{9D8B030D-6E8A-4147-A177-3AD203B41FA5}">
                      <a16:colId xmlns:a16="http://schemas.microsoft.com/office/drawing/2014/main" val="2095420583"/>
                    </a:ext>
                  </a:extLst>
                </a:gridCol>
                <a:gridCol w="1801771">
                  <a:extLst>
                    <a:ext uri="{9D8B030D-6E8A-4147-A177-3AD203B41FA5}">
                      <a16:colId xmlns:a16="http://schemas.microsoft.com/office/drawing/2014/main" val="2442573764"/>
                    </a:ext>
                  </a:extLst>
                </a:gridCol>
                <a:gridCol w="1801771">
                  <a:extLst>
                    <a:ext uri="{9D8B030D-6E8A-4147-A177-3AD203B41FA5}">
                      <a16:colId xmlns:a16="http://schemas.microsoft.com/office/drawing/2014/main" val="765195881"/>
                    </a:ext>
                  </a:extLst>
                </a:gridCol>
                <a:gridCol w="1801771">
                  <a:extLst>
                    <a:ext uri="{9D8B030D-6E8A-4147-A177-3AD203B41FA5}">
                      <a16:colId xmlns:a16="http://schemas.microsoft.com/office/drawing/2014/main" val="1378654644"/>
                    </a:ext>
                  </a:extLst>
                </a:gridCol>
              </a:tblGrid>
              <a:tr h="1165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Põhjused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Kokku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endParaRPr lang="et-EE" sz="2800" dirty="0">
                        <a:solidFill>
                          <a:srgbClr val="00206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(%)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Mehed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Naised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27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Sugude vahelised erinevused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23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30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20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6742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Töö- ja pereelu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22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21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24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09803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Naiste motiivid ja motivatsioon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21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20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Bahnschrift SemiBold SemiConden" panose="020B0502040204020203" pitchFamily="34" charset="0"/>
                        </a:rPr>
                        <a:t>16</a:t>
                      </a:r>
                      <a:endParaRPr lang="en-US" sz="28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16075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Organisatsiooni suhtumine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14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10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17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2076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Ühiskonna suhtumine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13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11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15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45751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Klientide suhtumine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Bahnschrift SemiBold SemiConden" panose="020B0502040204020203" pitchFamily="34" charset="0"/>
                        </a:rPr>
                        <a:t> 4</a:t>
                      </a:r>
                      <a:endParaRPr lang="en-US" sz="28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5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4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48791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8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Muu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 2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3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hnschrift SemiBold SemiConden" panose="020B0502040204020203" pitchFamily="34" charset="0"/>
                        </a:rPr>
                        <a:t>4</a:t>
                      </a:r>
                      <a:endParaRPr lang="en-US" sz="28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29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99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572</Words>
  <Application>Microsoft Office PowerPoint</Application>
  <PresentationFormat>Widescreen</PresentationFormat>
  <Paragraphs>148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Bahnschrift SemiBold Condensed</vt:lpstr>
      <vt:lpstr>Bahnschrift SemiBold SemiConden</vt:lpstr>
      <vt:lpstr>Calibri</vt:lpstr>
      <vt:lpstr>Calibri Light</vt:lpstr>
      <vt:lpstr>Office Theme</vt:lpstr>
      <vt:lpstr>Tippadvokaadi kuvand</vt:lpstr>
      <vt:lpstr>Uuringu valim </vt:lpstr>
      <vt:lpstr>Kui palju on Eestis tippadvokaate? </vt:lpstr>
      <vt:lpstr>PowerPoint Presentation</vt:lpstr>
      <vt:lpstr>PowerPoint Presentation</vt:lpstr>
      <vt:lpstr>Kes on tippadvokaat? </vt:lpstr>
      <vt:lpstr>Kes on tippadvokaat? </vt:lpstr>
      <vt:lpstr>Kuidas jõuda tippu? </vt:lpstr>
      <vt:lpstr>Miks on vähe naisi büroode partnerite hulgas? </vt:lpstr>
      <vt:lpstr>Kuidas on võimalik olukorda muuta? </vt:lpstr>
      <vt:lpstr>Lõpetuseks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Maaja Vadi</dc:creator>
  <cp:lastModifiedBy>Leen Eenpalu</cp:lastModifiedBy>
  <cp:revision>27</cp:revision>
  <dcterms:created xsi:type="dcterms:W3CDTF">2019-09-07T14:18:18Z</dcterms:created>
  <dcterms:modified xsi:type="dcterms:W3CDTF">2020-02-18T07:58:40Z</dcterms:modified>
</cp:coreProperties>
</file>